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7" r:id="rId5"/>
    <p:sldMasterId id="2147483788" r:id="rId6"/>
    <p:sldMasterId id="21474837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embeddedFontLst>
    <p:embeddedFont>
      <p:font typeface="DM Sans Medium"/>
      <p:regular r:id="rId22"/>
      <p:bold r:id="rId23"/>
      <p:italic r:id="rId24"/>
      <p:boldItalic r:id="rId25"/>
    </p:embeddedFont>
    <p:embeddedFont>
      <p:font typeface="DM Mono Medium"/>
      <p:regular r:id="rId26"/>
      <p:italic r:id="rId27"/>
    </p:embeddedFont>
    <p:embeddedFont>
      <p:font typeface="DM Sans Light"/>
      <p:regular r:id="rId28"/>
      <p:bold r:id="rId29"/>
      <p:italic r:id="rId30"/>
      <p:boldItalic r:id="rId31"/>
    </p:embeddedFont>
    <p:embeddedFont>
      <p:font typeface="DM Sans"/>
      <p:regular r:id="rId32"/>
      <p:bold r:id="rId33"/>
      <p:italic r:id="rId34"/>
      <p:boldItalic r:id="rId35"/>
    </p:embeddedFont>
    <p:embeddedFont>
      <p:font typeface="DM Mono"/>
      <p:regular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ooke Wenig"/>
  <p:cmAuthor clrIdx="1" id="1" initials="" lastIdx="1" name="Antoine Amen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DMSansLight-boldItalic.fntdata"/><Relationship Id="rId30" Type="http://schemas.openxmlformats.org/officeDocument/2006/relationships/font" Target="fonts/DMSansLight-italic.fntdata"/><Relationship Id="rId33" Type="http://schemas.openxmlformats.org/officeDocument/2006/relationships/font" Target="fonts/DMSans-bold.fntdata"/><Relationship Id="rId32" Type="http://schemas.openxmlformats.org/officeDocument/2006/relationships/font" Target="fonts/DMSans-regular.fntdata"/><Relationship Id="rId35" Type="http://schemas.openxmlformats.org/officeDocument/2006/relationships/font" Target="fonts/DMSans-boldItalic.fntdata"/><Relationship Id="rId34" Type="http://schemas.openxmlformats.org/officeDocument/2006/relationships/font" Target="fonts/DMSans-italic.fntdata"/><Relationship Id="rId37" Type="http://schemas.openxmlformats.org/officeDocument/2006/relationships/font" Target="fonts/DMMono-italic.fntdata"/><Relationship Id="rId36" Type="http://schemas.openxmlformats.org/officeDocument/2006/relationships/font" Target="fonts/DMMono-regular.fntdata"/><Relationship Id="rId20" Type="http://schemas.openxmlformats.org/officeDocument/2006/relationships/slide" Target="slides/slide12.xml"/><Relationship Id="rId22" Type="http://schemas.openxmlformats.org/officeDocument/2006/relationships/font" Target="fonts/DMSansMedium-regular.fntdata"/><Relationship Id="rId21" Type="http://schemas.openxmlformats.org/officeDocument/2006/relationships/slide" Target="slides/slide13.xml"/><Relationship Id="rId24" Type="http://schemas.openxmlformats.org/officeDocument/2006/relationships/font" Target="fonts/DMSansMedium-italic.fntdata"/><Relationship Id="rId23" Type="http://schemas.openxmlformats.org/officeDocument/2006/relationships/font" Target="fonts/DMSansMedium-bold.fntdata"/><Relationship Id="rId26" Type="http://schemas.openxmlformats.org/officeDocument/2006/relationships/font" Target="fonts/DMMonoMedium-regular.fntdata"/><Relationship Id="rId25" Type="http://schemas.openxmlformats.org/officeDocument/2006/relationships/font" Target="fonts/DMSansMedium-boldItalic.fntdata"/><Relationship Id="rId28" Type="http://schemas.openxmlformats.org/officeDocument/2006/relationships/font" Target="fonts/DMSansLight-regular.fntdata"/><Relationship Id="rId27" Type="http://schemas.openxmlformats.org/officeDocument/2006/relationships/font" Target="fonts/DMMonoMedium-italic.fntdata"/><Relationship Id="rId29" Type="http://schemas.openxmlformats.org/officeDocument/2006/relationships/font" Target="fonts/DMSansLight-bold.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26T19:15:08.541">
    <p:pos x="3185" y="1335"/>
    <p:text>Impossible to read this screenshot
Perhaps split into two slides?</p:text>
  </p:cm>
  <p:cm authorId="1" idx="1" dt="2023-09-26T19:15:08.541">
    <p:pos x="3185" y="1335"/>
    <p:text>Can add a different screenshot but the goal of this slide is just to tell that there are 300k models on hugging face.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3bbc652798_0_2091:notes"/>
          <p:cNvSpPr/>
          <p:nvPr>
            <p:ph idx="2" type="sldImg"/>
          </p:nvPr>
        </p:nvSpPr>
        <p:spPr>
          <a:xfrm>
            <a:off x="38179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23bbc652798_0_2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83c792b561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83c792b561_0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83c792b561_0_2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83c792b561_0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83c792b561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83c792b561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3bbc652798_0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3bbc652798_0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83c792b5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83c792b5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83c792b561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83c792b561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4598e13dd1_0_930:notes"/>
          <p:cNvSpPr/>
          <p:nvPr>
            <p:ph idx="2" type="sldImg"/>
          </p:nvPr>
        </p:nvSpPr>
        <p:spPr>
          <a:xfrm>
            <a:off x="38179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24598e13dd1_0_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Regulatory Requirements are creating the </a:t>
            </a:r>
            <a:r>
              <a:rPr lang="en">
                <a:solidFill>
                  <a:schemeClr val="dk1"/>
                </a:solidFill>
              </a:rPr>
              <a:t>Perfect storm for Gen AI.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3bbc652798_0_2528:notes"/>
          <p:cNvSpPr/>
          <p:nvPr>
            <p:ph idx="2" type="sldImg"/>
          </p:nvPr>
        </p:nvSpPr>
        <p:spPr>
          <a:xfrm>
            <a:off x="38179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23bbc652798_0_2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multiple applications of LLMs for financial services. Let’s look at some technical capabilities of LLM and see how they might apply to FS.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Specifically, we will look at the last 2, in line with challenges Kabir articulated earlier.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Could LLMs be used to extract relevant sections across unstructured documents and generate regulatory pipelines?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83c792b561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83c792b561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however come as risks. Risks that may be </a:t>
            </a:r>
            <a:r>
              <a:rPr lang="en"/>
              <a:t>heightened</a:t>
            </a:r>
            <a:r>
              <a:rPr lang="en"/>
              <a:t> (such as bias or ethics), or new (such as hallucination). We certainly would not want a model to make up regulations.</a:t>
            </a:r>
            <a:endParaRPr/>
          </a:p>
          <a:p>
            <a:pPr indent="0" lvl="0" marL="0" rtl="0" algn="l">
              <a:spcBef>
                <a:spcPts val="0"/>
              </a:spcBef>
              <a:spcAft>
                <a:spcPts val="0"/>
              </a:spcAft>
              <a:buNone/>
            </a:pPr>
            <a:r>
              <a:rPr lang="en"/>
              <a:t>The second challenge comes with the pace of evolution of LLM. ChatGPT product was announced last year in November, there are 100k models on hugging face already, with different level of quality, lack of governance, lack of </a:t>
            </a:r>
            <a:r>
              <a:rPr lang="en">
                <a:solidFill>
                  <a:schemeClr val="dk1"/>
                </a:solidFill>
              </a:rPr>
              <a:t>data</a:t>
            </a:r>
            <a:r>
              <a:rPr lang="en"/>
              <a:t> traceability. When everything changes so fast, how do we ensure we have solid foundations for the future?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83c792b561_0_1501:notes"/>
          <p:cNvSpPr/>
          <p:nvPr>
            <p:ph idx="2" type="sldImg"/>
          </p:nvPr>
        </p:nvSpPr>
        <p:spPr>
          <a:xfrm>
            <a:off x="38179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283c792b561_0_1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from a technical point of view first (This is the only sales-y slide). When models are changing so fast, today’s best model will become tomorrow’s legacy, so best bet is on open source.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Ability to switch endpoint between different models, proprietary (openai) or open source (llama), combining ML and AI together, etc…</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3bbc652798_0_2872:notes"/>
          <p:cNvSpPr/>
          <p:nvPr>
            <p:ph idx="2" type="sldImg"/>
          </p:nvPr>
        </p:nvSpPr>
        <p:spPr>
          <a:xfrm>
            <a:off x="38179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23bbc652798_0_2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second main challenge is not much about technology but about how to apply technology. Whilst the benefits of using LLM for reg reporting are obvious, we briefly covered the risks of a model to “hallucinate”. Risks outweigh the benefits. But we could change the entire dynamics when we do not aim at solving the problem but assisting people, specifically compliance officer. A model could read regulatory specifications and generate the code for a compliance officer to read, interpret and test, leveraging fantastic initiatives like Morphir to do so. In this setup, a model would be considered as your “intern”. We would not want its work to be sent to regulators, but we want his help to build a pipeline.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83c792b561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83c792b561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Half Card Left">
  <p:cSld name="16 - Half Card Left">
    <p:spTree>
      <p:nvGrpSpPr>
        <p:cNvPr id="663" name="Shape 663"/>
        <p:cNvGrpSpPr/>
        <p:nvPr/>
      </p:nvGrpSpPr>
      <p:grpSpPr>
        <a:xfrm>
          <a:off x="0" y="0"/>
          <a:ext cx="0" cy="0"/>
          <a:chOff x="0" y="0"/>
          <a:chExt cx="0" cy="0"/>
        </a:xfrm>
      </p:grpSpPr>
      <p:sp>
        <p:nvSpPr>
          <p:cNvPr id="664" name="Google Shape;664;p10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65" name="Google Shape;665;p10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66" name="Google Shape;666;p103"/>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 name="Google Shape;667;p103"/>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68" name="Google Shape;668;p103"/>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69" name="Google Shape;669;p103"/>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70" name="Google Shape;670;p103"/>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2/3 Card Right">
  <p:cSld name="17 - 2/3 Card Right">
    <p:spTree>
      <p:nvGrpSpPr>
        <p:cNvPr id="671" name="Shape 671"/>
        <p:cNvGrpSpPr/>
        <p:nvPr/>
      </p:nvGrpSpPr>
      <p:grpSpPr>
        <a:xfrm>
          <a:off x="0" y="0"/>
          <a:ext cx="0" cy="0"/>
          <a:chOff x="0" y="0"/>
          <a:chExt cx="0" cy="0"/>
        </a:xfrm>
      </p:grpSpPr>
      <p:sp>
        <p:nvSpPr>
          <p:cNvPr id="672" name="Google Shape;672;p10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73" name="Google Shape;673;p10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74" name="Google Shape;674;p104"/>
          <p:cNvSpPr/>
          <p:nvPr/>
        </p:nvSpPr>
        <p:spPr>
          <a:xfrm>
            <a:off x="3290974"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p104"/>
          <p:cNvSpPr txBox="1"/>
          <p:nvPr>
            <p:ph idx="2" type="body"/>
          </p:nvPr>
        </p:nvSpPr>
        <p:spPr>
          <a:xfrm>
            <a:off x="3408081"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76" name="Google Shape;676;p104"/>
          <p:cNvSpPr txBox="1"/>
          <p:nvPr>
            <p:ph idx="3" type="subTitle"/>
          </p:nvPr>
        </p:nvSpPr>
        <p:spPr>
          <a:xfrm>
            <a:off x="3407523"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77" name="Google Shape;677;p104"/>
          <p:cNvSpPr txBox="1"/>
          <p:nvPr>
            <p:ph idx="4" type="body"/>
          </p:nvPr>
        </p:nvSpPr>
        <p:spPr>
          <a:xfrm>
            <a:off x="562083"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78" name="Google Shape;678;p104"/>
          <p:cNvSpPr txBox="1"/>
          <p:nvPr>
            <p:ph idx="5" type="subTitle"/>
          </p:nvPr>
        </p:nvSpPr>
        <p:spPr>
          <a:xfrm>
            <a:off x="570711"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2/3 Card Left">
  <p:cSld name="18 - 2/3 Card Left">
    <p:spTree>
      <p:nvGrpSpPr>
        <p:cNvPr id="679" name="Shape 679"/>
        <p:cNvGrpSpPr/>
        <p:nvPr/>
      </p:nvGrpSpPr>
      <p:grpSpPr>
        <a:xfrm>
          <a:off x="0" y="0"/>
          <a:ext cx="0" cy="0"/>
          <a:chOff x="0" y="0"/>
          <a:chExt cx="0" cy="0"/>
        </a:xfrm>
      </p:grpSpPr>
      <p:sp>
        <p:nvSpPr>
          <p:cNvPr id="680" name="Google Shape;680;p10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05"/>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82" name="Google Shape;682;p105"/>
          <p:cNvSpPr/>
          <p:nvPr/>
        </p:nvSpPr>
        <p:spPr>
          <a:xfrm>
            <a:off x="457207"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chemeClr val="dk1">
                <a:alpha val="149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3" name="Google Shape;683;p105"/>
          <p:cNvSpPr txBox="1"/>
          <p:nvPr>
            <p:ph idx="2" type="body"/>
          </p:nvPr>
        </p:nvSpPr>
        <p:spPr>
          <a:xfrm>
            <a:off x="574313"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84" name="Google Shape;684;p105"/>
          <p:cNvSpPr txBox="1"/>
          <p:nvPr>
            <p:ph idx="3" type="subTitle"/>
          </p:nvPr>
        </p:nvSpPr>
        <p:spPr>
          <a:xfrm>
            <a:off x="573749"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85" name="Google Shape;685;p105"/>
          <p:cNvSpPr txBox="1"/>
          <p:nvPr>
            <p:ph idx="4" type="body"/>
          </p:nvPr>
        </p:nvSpPr>
        <p:spPr>
          <a:xfrm>
            <a:off x="6126132"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86" name="Google Shape;686;p105"/>
          <p:cNvSpPr txBox="1"/>
          <p:nvPr>
            <p:ph idx="5" type="subTitle"/>
          </p:nvPr>
        </p:nvSpPr>
        <p:spPr>
          <a:xfrm>
            <a:off x="6134757"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Code Display">
  <p:cSld name="19 - Code Display">
    <p:spTree>
      <p:nvGrpSpPr>
        <p:cNvPr id="687" name="Shape 687"/>
        <p:cNvGrpSpPr/>
        <p:nvPr/>
      </p:nvGrpSpPr>
      <p:grpSpPr>
        <a:xfrm>
          <a:off x="0" y="0"/>
          <a:ext cx="0" cy="0"/>
          <a:chOff x="0" y="0"/>
          <a:chExt cx="0" cy="0"/>
        </a:xfrm>
      </p:grpSpPr>
      <p:sp>
        <p:nvSpPr>
          <p:cNvPr id="688" name="Google Shape;688;p10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9" name="Google Shape;689;p10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90" name="Google Shape;690;p106"/>
          <p:cNvSpPr/>
          <p:nvPr/>
        </p:nvSpPr>
        <p:spPr>
          <a:xfrm>
            <a:off x="457207" y="1331719"/>
            <a:ext cx="8241000" cy="3354600"/>
          </a:xfrm>
          <a:prstGeom prst="roundRect">
            <a:avLst>
              <a:gd fmla="val 3515" name="adj"/>
            </a:avLst>
          </a:prstGeom>
          <a:solidFill>
            <a:schemeClr val="dk1"/>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1" name="Google Shape;691;p106"/>
          <p:cNvSpPr txBox="1"/>
          <p:nvPr>
            <p:ph idx="2" type="subTitle"/>
          </p:nvPr>
        </p:nvSpPr>
        <p:spPr>
          <a:xfrm>
            <a:off x="888044" y="1477744"/>
            <a:ext cx="7681500" cy="30861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2"/>
              </a:buClr>
              <a:buSzPts val="1200"/>
              <a:buFont typeface="DM Mono"/>
              <a:buNone/>
              <a:defRPr sz="1200">
                <a:solidFill>
                  <a:schemeClr val="lt2"/>
                </a:solidFill>
                <a:latin typeface="DM Mono"/>
                <a:ea typeface="DM Mono"/>
                <a:cs typeface="DM Mono"/>
                <a:sym typeface="DM Mono"/>
              </a:defRPr>
            </a:lvl1pPr>
            <a:lvl2pPr lvl="1" rtl="0" algn="l">
              <a:lnSpc>
                <a:spcPct val="90000"/>
              </a:lnSpc>
              <a:spcBef>
                <a:spcPts val="400"/>
              </a:spcBef>
              <a:spcAft>
                <a:spcPts val="0"/>
              </a:spcAft>
              <a:buClr>
                <a:schemeClr val="lt2"/>
              </a:buClr>
              <a:buSzPts val="1200"/>
              <a:buFont typeface="DM Mono"/>
              <a:buNone/>
              <a:defRPr sz="1200">
                <a:solidFill>
                  <a:schemeClr val="lt2"/>
                </a:solidFill>
                <a:latin typeface="DM Mono"/>
                <a:ea typeface="DM Mono"/>
                <a:cs typeface="DM Mono"/>
                <a:sym typeface="DM Mono"/>
              </a:defRPr>
            </a:lvl2pPr>
            <a:lvl3pPr lvl="2"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3pPr>
            <a:lvl4pPr lvl="3"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4pPr>
            <a:lvl5pPr lvl="4"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5pPr>
            <a:lvl6pPr lvl="5"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6pPr>
            <a:lvl7pPr lvl="6"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7pPr>
            <a:lvl8pPr lvl="7"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8pPr>
            <a:lvl9pPr lvl="8"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9pPr>
          </a:lstStyle>
          <a:p/>
        </p:txBody>
      </p:sp>
      <p:sp>
        <p:nvSpPr>
          <p:cNvPr id="692" name="Google Shape;692;p106"/>
          <p:cNvSpPr txBox="1"/>
          <p:nvPr>
            <p:ph idx="3" type="subTitle"/>
          </p:nvPr>
        </p:nvSpPr>
        <p:spPr>
          <a:xfrm>
            <a:off x="573749" y="1477744"/>
            <a:ext cx="243300" cy="30861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rgbClr val="666666"/>
              </a:buClr>
              <a:buSzPts val="1200"/>
              <a:buFont typeface="DM Mono"/>
              <a:buNone/>
              <a:defRPr sz="1200">
                <a:solidFill>
                  <a:srgbClr val="666666"/>
                </a:solidFill>
                <a:latin typeface="DM Mono"/>
                <a:ea typeface="DM Mono"/>
                <a:cs typeface="DM Mono"/>
                <a:sym typeface="DM Mono"/>
              </a:defRPr>
            </a:lvl1pPr>
            <a:lvl2pPr lvl="1" rtl="0" algn="l">
              <a:lnSpc>
                <a:spcPct val="90000"/>
              </a:lnSpc>
              <a:spcBef>
                <a:spcPts val="400"/>
              </a:spcBef>
              <a:spcAft>
                <a:spcPts val="0"/>
              </a:spcAft>
              <a:buClr>
                <a:srgbClr val="666666"/>
              </a:buClr>
              <a:buSzPts val="1200"/>
              <a:buFont typeface="DM Mono"/>
              <a:buNone/>
              <a:defRPr sz="1200">
                <a:solidFill>
                  <a:srgbClr val="666666"/>
                </a:solidFill>
                <a:latin typeface="DM Mono"/>
                <a:ea typeface="DM Mono"/>
                <a:cs typeface="DM Mono"/>
                <a:sym typeface="DM Mono"/>
              </a:defRPr>
            </a:lvl2pPr>
            <a:lvl3pPr lvl="2"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3pPr>
            <a:lvl4pPr lvl="3"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4pPr>
            <a:lvl5pPr lvl="4"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5pPr>
            <a:lvl6pPr lvl="5"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6pPr>
            <a:lvl7pPr lvl="6"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7pPr>
            <a:lvl8pPr lvl="7"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8pPr>
            <a:lvl9pPr lvl="8"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 Yellow Square Dark">
  <p:cSld name="20 Title - Yellow Square Dark">
    <p:bg>
      <p:bgPr>
        <a:solidFill>
          <a:schemeClr val="dk1"/>
        </a:solidFill>
      </p:bgPr>
    </p:bg>
    <p:spTree>
      <p:nvGrpSpPr>
        <p:cNvPr id="693" name="Shape 693"/>
        <p:cNvGrpSpPr/>
        <p:nvPr/>
      </p:nvGrpSpPr>
      <p:grpSpPr>
        <a:xfrm>
          <a:off x="0" y="0"/>
          <a:ext cx="0" cy="0"/>
          <a:chOff x="0" y="0"/>
          <a:chExt cx="0" cy="0"/>
        </a:xfrm>
      </p:grpSpPr>
      <p:pic>
        <p:nvPicPr>
          <p:cNvPr id="694" name="Google Shape;694;p10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695" name="Google Shape;695;p107"/>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696" name="Google Shape;696;p107"/>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697" name="Google Shape;697;p107"/>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698" name="Google Shape;698;p107"/>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699" name="Google Shape;699;p107"/>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00" name="Google Shape;700;p107"/>
          <p:cNvSpPr/>
          <p:nvPr>
            <p:ph idx="4" type="pic"/>
          </p:nvPr>
        </p:nvSpPr>
        <p:spPr>
          <a:xfrm>
            <a:off x="2601696" y="4238138"/>
            <a:ext cx="555600" cy="555600"/>
          </a:xfrm>
          <a:prstGeom prst="ellipse">
            <a:avLst/>
          </a:prstGeom>
          <a:noFill/>
          <a:ln>
            <a:noFill/>
          </a:ln>
        </p:spPr>
      </p:sp>
      <p:pic>
        <p:nvPicPr>
          <p:cNvPr id="701" name="Google Shape;701;p107"/>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 Yellow Circle Dark">
  <p:cSld name="21 Title - Yellow Circle Dark">
    <p:spTree>
      <p:nvGrpSpPr>
        <p:cNvPr id="702" name="Shape 702"/>
        <p:cNvGrpSpPr/>
        <p:nvPr/>
      </p:nvGrpSpPr>
      <p:grpSpPr>
        <a:xfrm>
          <a:off x="0" y="0"/>
          <a:ext cx="0" cy="0"/>
          <a:chOff x="0" y="0"/>
          <a:chExt cx="0" cy="0"/>
        </a:xfrm>
      </p:grpSpPr>
      <p:pic>
        <p:nvPicPr>
          <p:cNvPr id="703" name="Google Shape;703;p108"/>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04" name="Google Shape;704;p108"/>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05" name="Google Shape;705;p108"/>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06" name="Google Shape;706;p108"/>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07" name="Google Shape;707;p108"/>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08" name="Google Shape;708;p108"/>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09" name="Google Shape;709;p108"/>
          <p:cNvSpPr/>
          <p:nvPr>
            <p:ph idx="4" type="pic"/>
          </p:nvPr>
        </p:nvSpPr>
        <p:spPr>
          <a:xfrm>
            <a:off x="2601696" y="4238138"/>
            <a:ext cx="555600" cy="555600"/>
          </a:xfrm>
          <a:prstGeom prst="ellipse">
            <a:avLst/>
          </a:prstGeom>
          <a:noFill/>
          <a:ln>
            <a:noFill/>
          </a:ln>
        </p:spPr>
      </p:sp>
      <p:pic>
        <p:nvPicPr>
          <p:cNvPr id="710" name="Google Shape;710;p108"/>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 Yellow Triangle Dark">
  <p:cSld name="22 Title - Yellow Triangle Dark">
    <p:spTree>
      <p:nvGrpSpPr>
        <p:cNvPr id="711" name="Shape 711"/>
        <p:cNvGrpSpPr/>
        <p:nvPr/>
      </p:nvGrpSpPr>
      <p:grpSpPr>
        <a:xfrm>
          <a:off x="0" y="0"/>
          <a:ext cx="0" cy="0"/>
          <a:chOff x="0" y="0"/>
          <a:chExt cx="0" cy="0"/>
        </a:xfrm>
      </p:grpSpPr>
      <p:pic>
        <p:nvPicPr>
          <p:cNvPr id="712" name="Google Shape;712;p10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13" name="Google Shape;713;p109"/>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14" name="Google Shape;714;p109"/>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15" name="Google Shape;715;p109"/>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16" name="Google Shape;716;p109"/>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17" name="Google Shape;717;p109"/>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18" name="Google Shape;718;p109"/>
          <p:cNvSpPr/>
          <p:nvPr>
            <p:ph idx="4" type="pic"/>
          </p:nvPr>
        </p:nvSpPr>
        <p:spPr>
          <a:xfrm>
            <a:off x="2601696" y="4238138"/>
            <a:ext cx="555600" cy="555600"/>
          </a:xfrm>
          <a:prstGeom prst="ellipse">
            <a:avLst/>
          </a:prstGeom>
          <a:noFill/>
          <a:ln>
            <a:noFill/>
          </a:ln>
        </p:spPr>
      </p:sp>
      <p:pic>
        <p:nvPicPr>
          <p:cNvPr id="719" name="Google Shape;719;p109"/>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 Green Square Dark">
  <p:cSld name="23 Title - Green Square Dark">
    <p:spTree>
      <p:nvGrpSpPr>
        <p:cNvPr id="720" name="Shape 720"/>
        <p:cNvGrpSpPr/>
        <p:nvPr/>
      </p:nvGrpSpPr>
      <p:grpSpPr>
        <a:xfrm>
          <a:off x="0" y="0"/>
          <a:ext cx="0" cy="0"/>
          <a:chOff x="0" y="0"/>
          <a:chExt cx="0" cy="0"/>
        </a:xfrm>
      </p:grpSpPr>
      <p:pic>
        <p:nvPicPr>
          <p:cNvPr id="721" name="Google Shape;721;p11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22" name="Google Shape;722;p110"/>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23" name="Google Shape;723;p110"/>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24" name="Google Shape;724;p110"/>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25" name="Google Shape;725;p110"/>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26" name="Google Shape;726;p110"/>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27" name="Google Shape;727;p110"/>
          <p:cNvSpPr/>
          <p:nvPr>
            <p:ph idx="4" type="pic"/>
          </p:nvPr>
        </p:nvSpPr>
        <p:spPr>
          <a:xfrm>
            <a:off x="2601696" y="4238138"/>
            <a:ext cx="555600" cy="555600"/>
          </a:xfrm>
          <a:prstGeom prst="ellipse">
            <a:avLst/>
          </a:prstGeom>
          <a:noFill/>
          <a:ln>
            <a:noFill/>
          </a:ln>
        </p:spPr>
      </p:sp>
      <p:pic>
        <p:nvPicPr>
          <p:cNvPr id="728" name="Google Shape;728;p110"/>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itle - Green Circle Dark">
  <p:cSld name="24 Title - Green Circle Dark">
    <p:spTree>
      <p:nvGrpSpPr>
        <p:cNvPr id="729" name="Shape 729"/>
        <p:cNvGrpSpPr/>
        <p:nvPr/>
      </p:nvGrpSpPr>
      <p:grpSpPr>
        <a:xfrm>
          <a:off x="0" y="0"/>
          <a:ext cx="0" cy="0"/>
          <a:chOff x="0" y="0"/>
          <a:chExt cx="0" cy="0"/>
        </a:xfrm>
      </p:grpSpPr>
      <p:pic>
        <p:nvPicPr>
          <p:cNvPr id="730" name="Google Shape;730;p11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31" name="Google Shape;731;p111"/>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000"/>
              <a:buFont typeface="DM Sans"/>
              <a:buNone/>
              <a:defRPr sz="40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32" name="Google Shape;732;p111"/>
          <p:cNvSpPr txBox="1"/>
          <p:nvPr>
            <p:ph idx="1" type="subTitle"/>
          </p:nvPr>
        </p:nvSpPr>
        <p:spPr>
          <a:xfrm>
            <a:off x="565141" y="2812819"/>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900"/>
              <a:buNone/>
              <a:defRPr sz="1900">
                <a:solidFill>
                  <a:schemeClr val="accent5"/>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33" name="Google Shape;733;p111"/>
          <p:cNvSpPr txBox="1"/>
          <p:nvPr>
            <p:ph idx="2" type="subTitle"/>
          </p:nvPr>
        </p:nvSpPr>
        <p:spPr>
          <a:xfrm>
            <a:off x="543143" y="41864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1pPr>
            <a:lvl2pPr lvl="1" rtl="0" algn="ctr">
              <a:lnSpc>
                <a:spcPct val="90000"/>
              </a:lnSpc>
              <a:spcBef>
                <a:spcPts val="400"/>
              </a:spcBef>
              <a:spcAft>
                <a:spcPts val="0"/>
              </a:spcAft>
              <a:buClr>
                <a:schemeClr val="lt1"/>
              </a:buClr>
              <a:buSzPts val="1500"/>
              <a:buFont typeface="DM Sans Light"/>
              <a:buNone/>
              <a:defRPr sz="1500">
                <a:solidFill>
                  <a:schemeClr val="lt1"/>
                </a:solidFill>
                <a:latin typeface="DM Sans Light"/>
                <a:ea typeface="DM Sans Light"/>
                <a:cs typeface="DM Sans Light"/>
                <a:sym typeface="DM Sans Light"/>
              </a:defRPr>
            </a:lvl2pPr>
            <a:lvl3pPr lvl="2" rtl="0" algn="ctr">
              <a:lnSpc>
                <a:spcPct val="90000"/>
              </a:lnSpc>
              <a:spcBef>
                <a:spcPts val="400"/>
              </a:spcBef>
              <a:spcAft>
                <a:spcPts val="0"/>
              </a:spcAft>
              <a:buClr>
                <a:schemeClr val="lt1"/>
              </a:buClr>
              <a:buSzPts val="1400"/>
              <a:buFont typeface="DM Sans Light"/>
              <a:buNone/>
              <a:defRPr sz="1400">
                <a:solidFill>
                  <a:schemeClr val="lt1"/>
                </a:solidFill>
                <a:latin typeface="DM Sans Light"/>
                <a:ea typeface="DM Sans Light"/>
                <a:cs typeface="DM Sans Light"/>
                <a:sym typeface="DM Sans Light"/>
              </a:defRPr>
            </a:lvl3pPr>
            <a:lvl4pPr lvl="3"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4pPr>
            <a:lvl5pPr lvl="4"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5pPr>
            <a:lvl6pPr lvl="5"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6pPr>
            <a:lvl7pPr lvl="6"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7pPr>
            <a:lvl8pPr lvl="7"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8pPr>
            <a:lvl9pPr lvl="8"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9pPr>
          </a:lstStyle>
          <a:p/>
        </p:txBody>
      </p:sp>
      <p:sp>
        <p:nvSpPr>
          <p:cNvPr id="734" name="Google Shape;734;p111"/>
          <p:cNvSpPr txBox="1"/>
          <p:nvPr>
            <p:ph idx="3" type="subTitle"/>
          </p:nvPr>
        </p:nvSpPr>
        <p:spPr>
          <a:xfrm>
            <a:off x="543143" y="44195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Sans Light"/>
              <a:buNone/>
              <a:defRPr sz="900">
                <a:solidFill>
                  <a:schemeClr val="lt1"/>
                </a:solidFill>
                <a:latin typeface="DM Sans Light"/>
                <a:ea typeface="DM Sans Light"/>
                <a:cs typeface="DM Sans Light"/>
                <a:sym typeface="DM Sans Light"/>
              </a:defRPr>
            </a:lvl1pPr>
            <a:lvl2pPr lvl="1" rtl="0" algn="ctr">
              <a:lnSpc>
                <a:spcPct val="90000"/>
              </a:lnSpc>
              <a:spcBef>
                <a:spcPts val="400"/>
              </a:spcBef>
              <a:spcAft>
                <a:spcPts val="0"/>
              </a:spcAft>
              <a:buClr>
                <a:schemeClr val="lt1"/>
              </a:buClr>
              <a:buSzPts val="1500"/>
              <a:buFont typeface="DM Sans Light"/>
              <a:buNone/>
              <a:defRPr sz="1500">
                <a:solidFill>
                  <a:schemeClr val="lt1"/>
                </a:solidFill>
                <a:latin typeface="DM Sans Light"/>
                <a:ea typeface="DM Sans Light"/>
                <a:cs typeface="DM Sans Light"/>
                <a:sym typeface="DM Sans Light"/>
              </a:defRPr>
            </a:lvl2pPr>
            <a:lvl3pPr lvl="2" rtl="0" algn="ctr">
              <a:lnSpc>
                <a:spcPct val="90000"/>
              </a:lnSpc>
              <a:spcBef>
                <a:spcPts val="400"/>
              </a:spcBef>
              <a:spcAft>
                <a:spcPts val="0"/>
              </a:spcAft>
              <a:buClr>
                <a:schemeClr val="lt1"/>
              </a:buClr>
              <a:buSzPts val="1400"/>
              <a:buFont typeface="DM Sans Light"/>
              <a:buNone/>
              <a:defRPr sz="1400">
                <a:solidFill>
                  <a:schemeClr val="lt1"/>
                </a:solidFill>
                <a:latin typeface="DM Sans Light"/>
                <a:ea typeface="DM Sans Light"/>
                <a:cs typeface="DM Sans Light"/>
                <a:sym typeface="DM Sans Light"/>
              </a:defRPr>
            </a:lvl3pPr>
            <a:lvl4pPr lvl="3"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4pPr>
            <a:lvl5pPr lvl="4"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5pPr>
            <a:lvl6pPr lvl="5"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6pPr>
            <a:lvl7pPr lvl="6"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7pPr>
            <a:lvl8pPr lvl="7"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8pPr>
            <a:lvl9pPr lvl="8"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itle - Green Triangle Dark">
  <p:cSld name="25 Title - Green Triangle Dark">
    <p:spTree>
      <p:nvGrpSpPr>
        <p:cNvPr id="735" name="Shape 735"/>
        <p:cNvGrpSpPr/>
        <p:nvPr/>
      </p:nvGrpSpPr>
      <p:grpSpPr>
        <a:xfrm>
          <a:off x="0" y="0"/>
          <a:ext cx="0" cy="0"/>
          <a:chOff x="0" y="0"/>
          <a:chExt cx="0" cy="0"/>
        </a:xfrm>
      </p:grpSpPr>
      <p:pic>
        <p:nvPicPr>
          <p:cNvPr id="736" name="Google Shape;736;p11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37" name="Google Shape;737;p112"/>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38" name="Google Shape;738;p112"/>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39" name="Google Shape;739;p112"/>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40" name="Google Shape;740;p112"/>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41" name="Google Shape;741;p112"/>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42" name="Google Shape;742;p112"/>
          <p:cNvSpPr/>
          <p:nvPr>
            <p:ph idx="4" type="pic"/>
          </p:nvPr>
        </p:nvSpPr>
        <p:spPr>
          <a:xfrm>
            <a:off x="2601696" y="4238138"/>
            <a:ext cx="555600" cy="555600"/>
          </a:xfrm>
          <a:prstGeom prst="ellipse">
            <a:avLst/>
          </a:prstGeom>
          <a:noFill/>
          <a:ln>
            <a:noFill/>
          </a:ln>
        </p:spPr>
      </p:sp>
      <p:pic>
        <p:nvPicPr>
          <p:cNvPr id="743" name="Google Shape;743;p112"/>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itle - Red Square Dark">
  <p:cSld name="26 Title - Red Square Dark">
    <p:spTree>
      <p:nvGrpSpPr>
        <p:cNvPr id="744" name="Shape 744"/>
        <p:cNvGrpSpPr/>
        <p:nvPr/>
      </p:nvGrpSpPr>
      <p:grpSpPr>
        <a:xfrm>
          <a:off x="0" y="0"/>
          <a:ext cx="0" cy="0"/>
          <a:chOff x="0" y="0"/>
          <a:chExt cx="0" cy="0"/>
        </a:xfrm>
      </p:grpSpPr>
      <p:pic>
        <p:nvPicPr>
          <p:cNvPr id="745" name="Google Shape;745;p113"/>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46" name="Google Shape;746;p113"/>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47" name="Google Shape;747;p113"/>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48" name="Google Shape;748;p113"/>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49" name="Google Shape;749;p113"/>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50" name="Google Shape;750;p113"/>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51" name="Google Shape;751;p113"/>
          <p:cNvSpPr/>
          <p:nvPr>
            <p:ph idx="4" type="pic"/>
          </p:nvPr>
        </p:nvSpPr>
        <p:spPr>
          <a:xfrm>
            <a:off x="2601696" y="4238138"/>
            <a:ext cx="555600" cy="555600"/>
          </a:xfrm>
          <a:prstGeom prst="ellipse">
            <a:avLst/>
          </a:prstGeom>
          <a:noFill/>
          <a:ln>
            <a:noFill/>
          </a:ln>
        </p:spPr>
      </p:sp>
      <p:pic>
        <p:nvPicPr>
          <p:cNvPr id="752" name="Google Shape;752;p113"/>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tle - Red Circle Dark">
  <p:cSld name="27 Title - Red Circle Dark">
    <p:spTree>
      <p:nvGrpSpPr>
        <p:cNvPr id="753" name="Shape 753"/>
        <p:cNvGrpSpPr/>
        <p:nvPr/>
      </p:nvGrpSpPr>
      <p:grpSpPr>
        <a:xfrm>
          <a:off x="0" y="0"/>
          <a:ext cx="0" cy="0"/>
          <a:chOff x="0" y="0"/>
          <a:chExt cx="0" cy="0"/>
        </a:xfrm>
      </p:grpSpPr>
      <p:pic>
        <p:nvPicPr>
          <p:cNvPr id="754" name="Google Shape;754;p11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55" name="Google Shape;755;p114"/>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56" name="Google Shape;756;p114"/>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57" name="Google Shape;757;p114"/>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58" name="Google Shape;758;p114"/>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59" name="Google Shape;759;p114"/>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60" name="Google Shape;760;p114"/>
          <p:cNvSpPr/>
          <p:nvPr>
            <p:ph idx="4" type="pic"/>
          </p:nvPr>
        </p:nvSpPr>
        <p:spPr>
          <a:xfrm>
            <a:off x="2601696" y="4238138"/>
            <a:ext cx="555600" cy="555600"/>
          </a:xfrm>
          <a:prstGeom prst="ellipse">
            <a:avLst/>
          </a:prstGeom>
          <a:noFill/>
          <a:ln>
            <a:noFill/>
          </a:ln>
        </p:spPr>
      </p:sp>
      <p:pic>
        <p:nvPicPr>
          <p:cNvPr id="761" name="Google Shape;761;p114"/>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tle - Red Triangle Dark">
  <p:cSld name="28 Title - Red Triangle Dark">
    <p:spTree>
      <p:nvGrpSpPr>
        <p:cNvPr id="762" name="Shape 762"/>
        <p:cNvGrpSpPr/>
        <p:nvPr/>
      </p:nvGrpSpPr>
      <p:grpSpPr>
        <a:xfrm>
          <a:off x="0" y="0"/>
          <a:ext cx="0" cy="0"/>
          <a:chOff x="0" y="0"/>
          <a:chExt cx="0" cy="0"/>
        </a:xfrm>
      </p:grpSpPr>
      <p:pic>
        <p:nvPicPr>
          <p:cNvPr id="763" name="Google Shape;763;p11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764" name="Google Shape;764;p115"/>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765" name="Google Shape;765;p115"/>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766" name="Google Shape;766;p115"/>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767" name="Google Shape;767;p115"/>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68" name="Google Shape;768;p115"/>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769" name="Google Shape;769;p115"/>
          <p:cNvSpPr/>
          <p:nvPr>
            <p:ph idx="4" type="pic"/>
          </p:nvPr>
        </p:nvSpPr>
        <p:spPr>
          <a:xfrm>
            <a:off x="2601696" y="4238138"/>
            <a:ext cx="555600" cy="555600"/>
          </a:xfrm>
          <a:prstGeom prst="ellipse">
            <a:avLst/>
          </a:prstGeom>
          <a:noFill/>
          <a:ln>
            <a:noFill/>
          </a:ln>
        </p:spPr>
      </p:sp>
      <p:pic>
        <p:nvPicPr>
          <p:cNvPr id="770" name="Google Shape;770;p115"/>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30 - One Column Dark">
    <p:bg>
      <p:bgPr>
        <a:solidFill>
          <a:schemeClr val="dk1"/>
        </a:solidFill>
      </p:bgPr>
    </p:bg>
    <p:spTree>
      <p:nvGrpSpPr>
        <p:cNvPr id="771" name="Shape 771"/>
        <p:cNvGrpSpPr/>
        <p:nvPr/>
      </p:nvGrpSpPr>
      <p:grpSpPr>
        <a:xfrm>
          <a:off x="0" y="0"/>
          <a:ext cx="0" cy="0"/>
          <a:chOff x="0" y="0"/>
          <a:chExt cx="0" cy="0"/>
        </a:xfrm>
      </p:grpSpPr>
      <p:sp>
        <p:nvSpPr>
          <p:cNvPr id="772" name="Google Shape;772;p116"/>
          <p:cNvSpPr/>
          <p:nvPr/>
        </p:nvSpPr>
        <p:spPr>
          <a:xfrm>
            <a:off x="457207" y="1331719"/>
            <a:ext cx="8241000" cy="3354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3" name="Google Shape;773;p11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3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4" name="Google Shape;774;p11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775" name="Google Shape;775;p116"/>
          <p:cNvSpPr txBox="1"/>
          <p:nvPr>
            <p:ph idx="2" type="body"/>
          </p:nvPr>
        </p:nvSpPr>
        <p:spPr>
          <a:xfrm>
            <a:off x="574631" y="1790287"/>
            <a:ext cx="7995600" cy="2773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76" name="Google Shape;776;p116"/>
          <p:cNvSpPr txBox="1"/>
          <p:nvPr>
            <p:ph idx="3" type="subTitle"/>
          </p:nvPr>
        </p:nvSpPr>
        <p:spPr>
          <a:xfrm>
            <a:off x="573749" y="1477744"/>
            <a:ext cx="79956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2"/>
              </a:buClr>
              <a:buSzPts val="1500"/>
              <a:buNone/>
              <a:defRPr b="1" sz="1500">
                <a:solidFill>
                  <a:schemeClr val="lt2"/>
                </a:solidFill>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Two Column Dark">
  <p:cSld name="31 - Two Column Dark">
    <p:bg>
      <p:bgPr>
        <a:solidFill>
          <a:schemeClr val="dk1"/>
        </a:solidFill>
      </p:bgPr>
    </p:bg>
    <p:spTree>
      <p:nvGrpSpPr>
        <p:cNvPr id="777" name="Shape 777"/>
        <p:cNvGrpSpPr/>
        <p:nvPr/>
      </p:nvGrpSpPr>
      <p:grpSpPr>
        <a:xfrm>
          <a:off x="0" y="0"/>
          <a:ext cx="0" cy="0"/>
          <a:chOff x="0" y="0"/>
          <a:chExt cx="0" cy="0"/>
        </a:xfrm>
      </p:grpSpPr>
      <p:sp>
        <p:nvSpPr>
          <p:cNvPr id="778" name="Google Shape;778;p117"/>
          <p:cNvSpPr/>
          <p:nvPr/>
        </p:nvSpPr>
        <p:spPr>
          <a:xfrm>
            <a:off x="4636223" y="1331719"/>
            <a:ext cx="4062000" cy="33546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9" name="Google Shape;779;p117"/>
          <p:cNvSpPr/>
          <p:nvPr/>
        </p:nvSpPr>
        <p:spPr>
          <a:xfrm>
            <a:off x="457207" y="1331719"/>
            <a:ext cx="4062000" cy="33546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0" name="Google Shape;780;p11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100"/>
              <a:buNone/>
              <a:defRPr sz="1400">
                <a:solidFill>
                  <a:schemeClr val="lt1"/>
                </a:solidFill>
              </a:defRPr>
            </a:lvl2pPr>
            <a:lvl3pPr lvl="2" rtl="0" algn="l">
              <a:lnSpc>
                <a:spcPct val="100000"/>
              </a:lnSpc>
              <a:spcBef>
                <a:spcPts val="0"/>
              </a:spcBef>
              <a:spcAft>
                <a:spcPts val="0"/>
              </a:spcAft>
              <a:buClr>
                <a:schemeClr val="lt1"/>
              </a:buClr>
              <a:buSzPts val="1100"/>
              <a:buNone/>
              <a:defRPr sz="1400">
                <a:solidFill>
                  <a:schemeClr val="lt1"/>
                </a:solidFill>
              </a:defRPr>
            </a:lvl3pPr>
            <a:lvl4pPr lvl="3" rtl="0" algn="l">
              <a:lnSpc>
                <a:spcPct val="100000"/>
              </a:lnSpc>
              <a:spcBef>
                <a:spcPts val="0"/>
              </a:spcBef>
              <a:spcAft>
                <a:spcPts val="0"/>
              </a:spcAft>
              <a:buClr>
                <a:schemeClr val="lt1"/>
              </a:buClr>
              <a:buSzPts val="1100"/>
              <a:buNone/>
              <a:defRPr sz="1400">
                <a:solidFill>
                  <a:schemeClr val="lt1"/>
                </a:solidFill>
              </a:defRPr>
            </a:lvl4pPr>
            <a:lvl5pPr lvl="4" rtl="0" algn="l">
              <a:lnSpc>
                <a:spcPct val="100000"/>
              </a:lnSpc>
              <a:spcBef>
                <a:spcPts val="0"/>
              </a:spcBef>
              <a:spcAft>
                <a:spcPts val="0"/>
              </a:spcAft>
              <a:buClr>
                <a:schemeClr val="lt1"/>
              </a:buClr>
              <a:buSzPts val="1100"/>
              <a:buNone/>
              <a:defRPr sz="1400">
                <a:solidFill>
                  <a:schemeClr val="lt1"/>
                </a:solidFill>
              </a:defRPr>
            </a:lvl5pPr>
            <a:lvl6pPr lvl="5" rtl="0" algn="l">
              <a:lnSpc>
                <a:spcPct val="100000"/>
              </a:lnSpc>
              <a:spcBef>
                <a:spcPts val="0"/>
              </a:spcBef>
              <a:spcAft>
                <a:spcPts val="0"/>
              </a:spcAft>
              <a:buClr>
                <a:schemeClr val="lt1"/>
              </a:buClr>
              <a:buSzPts val="1100"/>
              <a:buNone/>
              <a:defRPr sz="1400">
                <a:solidFill>
                  <a:schemeClr val="lt1"/>
                </a:solidFill>
              </a:defRPr>
            </a:lvl6pPr>
            <a:lvl7pPr lvl="6" rtl="0" algn="l">
              <a:lnSpc>
                <a:spcPct val="100000"/>
              </a:lnSpc>
              <a:spcBef>
                <a:spcPts val="0"/>
              </a:spcBef>
              <a:spcAft>
                <a:spcPts val="0"/>
              </a:spcAft>
              <a:buClr>
                <a:schemeClr val="lt1"/>
              </a:buClr>
              <a:buSzPts val="1100"/>
              <a:buNone/>
              <a:defRPr sz="1400">
                <a:solidFill>
                  <a:schemeClr val="lt1"/>
                </a:solidFill>
              </a:defRPr>
            </a:lvl7pPr>
            <a:lvl8pPr lvl="7" rtl="0" algn="l">
              <a:lnSpc>
                <a:spcPct val="100000"/>
              </a:lnSpc>
              <a:spcBef>
                <a:spcPts val="0"/>
              </a:spcBef>
              <a:spcAft>
                <a:spcPts val="0"/>
              </a:spcAft>
              <a:buClr>
                <a:schemeClr val="lt1"/>
              </a:buClr>
              <a:buSzPts val="1100"/>
              <a:buNone/>
              <a:defRPr sz="1400">
                <a:solidFill>
                  <a:schemeClr val="lt1"/>
                </a:solidFill>
              </a:defRPr>
            </a:lvl8pPr>
            <a:lvl9pPr lvl="8" rtl="0" algn="l">
              <a:lnSpc>
                <a:spcPct val="100000"/>
              </a:lnSpc>
              <a:spcBef>
                <a:spcPts val="0"/>
              </a:spcBef>
              <a:spcAft>
                <a:spcPts val="0"/>
              </a:spcAft>
              <a:buClr>
                <a:schemeClr val="lt1"/>
              </a:buClr>
              <a:buSzPts val="1100"/>
              <a:buNone/>
              <a:defRPr sz="1400">
                <a:solidFill>
                  <a:schemeClr val="lt1"/>
                </a:solidFill>
              </a:defRPr>
            </a:lvl9pPr>
          </a:lstStyle>
          <a:p/>
        </p:txBody>
      </p:sp>
      <p:sp>
        <p:nvSpPr>
          <p:cNvPr id="781" name="Google Shape;781;p11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782" name="Google Shape;782;p117"/>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83" name="Google Shape;783;p117"/>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784" name="Google Shape;784;p117"/>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85" name="Google Shape;785;p117"/>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Three Column Dark">
  <p:cSld name="32 - Three Column Dark">
    <p:bg>
      <p:bgPr>
        <a:solidFill>
          <a:schemeClr val="dk1"/>
        </a:solidFill>
      </p:bgPr>
    </p:bg>
    <p:spTree>
      <p:nvGrpSpPr>
        <p:cNvPr id="786" name="Shape 786"/>
        <p:cNvGrpSpPr/>
        <p:nvPr/>
      </p:nvGrpSpPr>
      <p:grpSpPr>
        <a:xfrm>
          <a:off x="0" y="0"/>
          <a:ext cx="0" cy="0"/>
          <a:chOff x="0" y="0"/>
          <a:chExt cx="0" cy="0"/>
        </a:xfrm>
      </p:grpSpPr>
      <p:sp>
        <p:nvSpPr>
          <p:cNvPr id="787" name="Google Shape;787;p118"/>
          <p:cNvSpPr/>
          <p:nvPr/>
        </p:nvSpPr>
        <p:spPr>
          <a:xfrm>
            <a:off x="600054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8" name="Google Shape;788;p118"/>
          <p:cNvSpPr/>
          <p:nvPr/>
        </p:nvSpPr>
        <p:spPr>
          <a:xfrm>
            <a:off x="322887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9" name="Google Shape;789;p118"/>
          <p:cNvSpPr txBox="1"/>
          <p:nvPr>
            <p:ph idx="1"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90" name="Google Shape;790;p118"/>
          <p:cNvSpPr txBox="1"/>
          <p:nvPr>
            <p:ph idx="2"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791" name="Google Shape;791;p118"/>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92" name="Google Shape;792;p118"/>
          <p:cNvSpPr txBox="1"/>
          <p:nvPr>
            <p:ph idx="4"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793" name="Google Shape;793;p118"/>
          <p:cNvSpPr/>
          <p:nvPr/>
        </p:nvSpPr>
        <p:spPr>
          <a:xfrm>
            <a:off x="45720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4" name="Google Shape;794;p11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100"/>
              <a:buNone/>
              <a:defRPr sz="1400">
                <a:solidFill>
                  <a:schemeClr val="lt1"/>
                </a:solidFill>
              </a:defRPr>
            </a:lvl2pPr>
            <a:lvl3pPr lvl="2" rtl="0" algn="l">
              <a:lnSpc>
                <a:spcPct val="100000"/>
              </a:lnSpc>
              <a:spcBef>
                <a:spcPts val="0"/>
              </a:spcBef>
              <a:spcAft>
                <a:spcPts val="0"/>
              </a:spcAft>
              <a:buClr>
                <a:schemeClr val="lt1"/>
              </a:buClr>
              <a:buSzPts val="1100"/>
              <a:buNone/>
              <a:defRPr sz="1400">
                <a:solidFill>
                  <a:schemeClr val="lt1"/>
                </a:solidFill>
              </a:defRPr>
            </a:lvl3pPr>
            <a:lvl4pPr lvl="3" rtl="0" algn="l">
              <a:lnSpc>
                <a:spcPct val="100000"/>
              </a:lnSpc>
              <a:spcBef>
                <a:spcPts val="0"/>
              </a:spcBef>
              <a:spcAft>
                <a:spcPts val="0"/>
              </a:spcAft>
              <a:buClr>
                <a:schemeClr val="lt1"/>
              </a:buClr>
              <a:buSzPts val="1100"/>
              <a:buNone/>
              <a:defRPr sz="1400">
                <a:solidFill>
                  <a:schemeClr val="lt1"/>
                </a:solidFill>
              </a:defRPr>
            </a:lvl4pPr>
            <a:lvl5pPr lvl="4" rtl="0" algn="l">
              <a:lnSpc>
                <a:spcPct val="100000"/>
              </a:lnSpc>
              <a:spcBef>
                <a:spcPts val="0"/>
              </a:spcBef>
              <a:spcAft>
                <a:spcPts val="0"/>
              </a:spcAft>
              <a:buClr>
                <a:schemeClr val="lt1"/>
              </a:buClr>
              <a:buSzPts val="1100"/>
              <a:buNone/>
              <a:defRPr sz="1400">
                <a:solidFill>
                  <a:schemeClr val="lt1"/>
                </a:solidFill>
              </a:defRPr>
            </a:lvl5pPr>
            <a:lvl6pPr lvl="5" rtl="0" algn="l">
              <a:lnSpc>
                <a:spcPct val="100000"/>
              </a:lnSpc>
              <a:spcBef>
                <a:spcPts val="0"/>
              </a:spcBef>
              <a:spcAft>
                <a:spcPts val="0"/>
              </a:spcAft>
              <a:buClr>
                <a:schemeClr val="lt1"/>
              </a:buClr>
              <a:buSzPts val="1100"/>
              <a:buNone/>
              <a:defRPr sz="1400">
                <a:solidFill>
                  <a:schemeClr val="lt1"/>
                </a:solidFill>
              </a:defRPr>
            </a:lvl6pPr>
            <a:lvl7pPr lvl="6" rtl="0" algn="l">
              <a:lnSpc>
                <a:spcPct val="100000"/>
              </a:lnSpc>
              <a:spcBef>
                <a:spcPts val="0"/>
              </a:spcBef>
              <a:spcAft>
                <a:spcPts val="0"/>
              </a:spcAft>
              <a:buClr>
                <a:schemeClr val="lt1"/>
              </a:buClr>
              <a:buSzPts val="1100"/>
              <a:buNone/>
              <a:defRPr sz="1400">
                <a:solidFill>
                  <a:schemeClr val="lt1"/>
                </a:solidFill>
              </a:defRPr>
            </a:lvl7pPr>
            <a:lvl8pPr lvl="7" rtl="0" algn="l">
              <a:lnSpc>
                <a:spcPct val="100000"/>
              </a:lnSpc>
              <a:spcBef>
                <a:spcPts val="0"/>
              </a:spcBef>
              <a:spcAft>
                <a:spcPts val="0"/>
              </a:spcAft>
              <a:buClr>
                <a:schemeClr val="lt1"/>
              </a:buClr>
              <a:buSzPts val="1100"/>
              <a:buNone/>
              <a:defRPr sz="1400">
                <a:solidFill>
                  <a:schemeClr val="lt1"/>
                </a:solidFill>
              </a:defRPr>
            </a:lvl8pPr>
            <a:lvl9pPr lvl="8" rtl="0" algn="l">
              <a:lnSpc>
                <a:spcPct val="100000"/>
              </a:lnSpc>
              <a:spcBef>
                <a:spcPts val="0"/>
              </a:spcBef>
              <a:spcAft>
                <a:spcPts val="0"/>
              </a:spcAft>
              <a:buClr>
                <a:schemeClr val="lt1"/>
              </a:buClr>
              <a:buSzPts val="1100"/>
              <a:buNone/>
              <a:defRPr sz="1400">
                <a:solidFill>
                  <a:schemeClr val="lt1"/>
                </a:solidFill>
              </a:defRPr>
            </a:lvl9pPr>
          </a:lstStyle>
          <a:p/>
        </p:txBody>
      </p:sp>
      <p:sp>
        <p:nvSpPr>
          <p:cNvPr id="795" name="Google Shape;795;p118"/>
          <p:cNvSpPr txBox="1"/>
          <p:nvPr>
            <p:ph idx="5"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796" name="Google Shape;796;p118"/>
          <p:cNvSpPr txBox="1"/>
          <p:nvPr>
            <p:ph idx="6"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97" name="Google Shape;797;p118"/>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Four Column Dark">
  <p:cSld name="33 - Four Column Dark">
    <p:bg>
      <p:bgPr>
        <a:solidFill>
          <a:schemeClr val="dk1"/>
        </a:solidFill>
      </p:bgPr>
    </p:bg>
    <p:spTree>
      <p:nvGrpSpPr>
        <p:cNvPr id="798" name="Shape 798"/>
        <p:cNvGrpSpPr/>
        <p:nvPr/>
      </p:nvGrpSpPr>
      <p:grpSpPr>
        <a:xfrm>
          <a:off x="0" y="0"/>
          <a:ext cx="0" cy="0"/>
          <a:chOff x="0" y="0"/>
          <a:chExt cx="0" cy="0"/>
        </a:xfrm>
      </p:grpSpPr>
      <p:sp>
        <p:nvSpPr>
          <p:cNvPr id="799" name="Google Shape;799;p119"/>
          <p:cNvSpPr/>
          <p:nvPr/>
        </p:nvSpPr>
        <p:spPr>
          <a:xfrm>
            <a:off x="6666758"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0" name="Google Shape;800;p119"/>
          <p:cNvSpPr/>
          <p:nvPr/>
        </p:nvSpPr>
        <p:spPr>
          <a:xfrm>
            <a:off x="4596908"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1" name="Google Shape;801;p119"/>
          <p:cNvSpPr/>
          <p:nvPr/>
        </p:nvSpPr>
        <p:spPr>
          <a:xfrm>
            <a:off x="2527057"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2" name="Google Shape;802;p119"/>
          <p:cNvSpPr/>
          <p:nvPr/>
        </p:nvSpPr>
        <p:spPr>
          <a:xfrm>
            <a:off x="457207"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3" name="Google Shape;803;p11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100"/>
              <a:buNone/>
              <a:defRPr sz="1400">
                <a:solidFill>
                  <a:schemeClr val="lt1"/>
                </a:solidFill>
              </a:defRPr>
            </a:lvl2pPr>
            <a:lvl3pPr lvl="2" rtl="0" algn="l">
              <a:lnSpc>
                <a:spcPct val="100000"/>
              </a:lnSpc>
              <a:spcBef>
                <a:spcPts val="0"/>
              </a:spcBef>
              <a:spcAft>
                <a:spcPts val="0"/>
              </a:spcAft>
              <a:buClr>
                <a:schemeClr val="lt1"/>
              </a:buClr>
              <a:buSzPts val="1100"/>
              <a:buNone/>
              <a:defRPr sz="1400">
                <a:solidFill>
                  <a:schemeClr val="lt1"/>
                </a:solidFill>
              </a:defRPr>
            </a:lvl3pPr>
            <a:lvl4pPr lvl="3" rtl="0" algn="l">
              <a:lnSpc>
                <a:spcPct val="100000"/>
              </a:lnSpc>
              <a:spcBef>
                <a:spcPts val="0"/>
              </a:spcBef>
              <a:spcAft>
                <a:spcPts val="0"/>
              </a:spcAft>
              <a:buClr>
                <a:schemeClr val="lt1"/>
              </a:buClr>
              <a:buSzPts val="1100"/>
              <a:buNone/>
              <a:defRPr sz="1400">
                <a:solidFill>
                  <a:schemeClr val="lt1"/>
                </a:solidFill>
              </a:defRPr>
            </a:lvl4pPr>
            <a:lvl5pPr lvl="4" rtl="0" algn="l">
              <a:lnSpc>
                <a:spcPct val="100000"/>
              </a:lnSpc>
              <a:spcBef>
                <a:spcPts val="0"/>
              </a:spcBef>
              <a:spcAft>
                <a:spcPts val="0"/>
              </a:spcAft>
              <a:buClr>
                <a:schemeClr val="lt1"/>
              </a:buClr>
              <a:buSzPts val="1100"/>
              <a:buNone/>
              <a:defRPr sz="1400">
                <a:solidFill>
                  <a:schemeClr val="lt1"/>
                </a:solidFill>
              </a:defRPr>
            </a:lvl5pPr>
            <a:lvl6pPr lvl="5" rtl="0" algn="l">
              <a:lnSpc>
                <a:spcPct val="100000"/>
              </a:lnSpc>
              <a:spcBef>
                <a:spcPts val="0"/>
              </a:spcBef>
              <a:spcAft>
                <a:spcPts val="0"/>
              </a:spcAft>
              <a:buClr>
                <a:schemeClr val="lt1"/>
              </a:buClr>
              <a:buSzPts val="1100"/>
              <a:buNone/>
              <a:defRPr sz="1400">
                <a:solidFill>
                  <a:schemeClr val="lt1"/>
                </a:solidFill>
              </a:defRPr>
            </a:lvl6pPr>
            <a:lvl7pPr lvl="6" rtl="0" algn="l">
              <a:lnSpc>
                <a:spcPct val="100000"/>
              </a:lnSpc>
              <a:spcBef>
                <a:spcPts val="0"/>
              </a:spcBef>
              <a:spcAft>
                <a:spcPts val="0"/>
              </a:spcAft>
              <a:buClr>
                <a:schemeClr val="lt1"/>
              </a:buClr>
              <a:buSzPts val="1100"/>
              <a:buNone/>
              <a:defRPr sz="1400">
                <a:solidFill>
                  <a:schemeClr val="lt1"/>
                </a:solidFill>
              </a:defRPr>
            </a:lvl7pPr>
            <a:lvl8pPr lvl="7" rtl="0" algn="l">
              <a:lnSpc>
                <a:spcPct val="100000"/>
              </a:lnSpc>
              <a:spcBef>
                <a:spcPts val="0"/>
              </a:spcBef>
              <a:spcAft>
                <a:spcPts val="0"/>
              </a:spcAft>
              <a:buClr>
                <a:schemeClr val="lt1"/>
              </a:buClr>
              <a:buSzPts val="1100"/>
              <a:buNone/>
              <a:defRPr sz="1400">
                <a:solidFill>
                  <a:schemeClr val="lt1"/>
                </a:solidFill>
              </a:defRPr>
            </a:lvl8pPr>
            <a:lvl9pPr lvl="8" rtl="0" algn="l">
              <a:lnSpc>
                <a:spcPct val="100000"/>
              </a:lnSpc>
              <a:spcBef>
                <a:spcPts val="0"/>
              </a:spcBef>
              <a:spcAft>
                <a:spcPts val="0"/>
              </a:spcAft>
              <a:buClr>
                <a:schemeClr val="lt1"/>
              </a:buClr>
              <a:buSzPts val="1100"/>
              <a:buNone/>
              <a:defRPr sz="1400">
                <a:solidFill>
                  <a:schemeClr val="lt1"/>
                </a:solidFill>
              </a:defRPr>
            </a:lvl9pPr>
          </a:lstStyle>
          <a:p/>
        </p:txBody>
      </p:sp>
      <p:sp>
        <p:nvSpPr>
          <p:cNvPr id="804" name="Google Shape;804;p11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05" name="Google Shape;805;p119"/>
          <p:cNvSpPr txBox="1"/>
          <p:nvPr>
            <p:ph idx="2" type="body"/>
          </p:nvPr>
        </p:nvSpPr>
        <p:spPr>
          <a:xfrm>
            <a:off x="573947"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06" name="Google Shape;806;p119"/>
          <p:cNvSpPr txBox="1"/>
          <p:nvPr>
            <p:ph idx="3" type="subTitle"/>
          </p:nvPr>
        </p:nvSpPr>
        <p:spPr>
          <a:xfrm>
            <a:off x="573749"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07" name="Google Shape;807;p119"/>
          <p:cNvSpPr txBox="1"/>
          <p:nvPr>
            <p:ph idx="4" type="body"/>
          </p:nvPr>
        </p:nvSpPr>
        <p:spPr>
          <a:xfrm>
            <a:off x="6770130"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08" name="Google Shape;808;p119"/>
          <p:cNvSpPr txBox="1"/>
          <p:nvPr>
            <p:ph idx="5" type="subTitle"/>
          </p:nvPr>
        </p:nvSpPr>
        <p:spPr>
          <a:xfrm>
            <a:off x="6769932"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09" name="Google Shape;809;p119"/>
          <p:cNvSpPr txBox="1"/>
          <p:nvPr>
            <p:ph idx="6" type="body"/>
          </p:nvPr>
        </p:nvSpPr>
        <p:spPr>
          <a:xfrm>
            <a:off x="47053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10" name="Google Shape;810;p119"/>
          <p:cNvSpPr txBox="1"/>
          <p:nvPr>
            <p:ph idx="7" type="subTitle"/>
          </p:nvPr>
        </p:nvSpPr>
        <p:spPr>
          <a:xfrm>
            <a:off x="47051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11" name="Google Shape;811;p119"/>
          <p:cNvSpPr txBox="1"/>
          <p:nvPr>
            <p:ph idx="8" type="body"/>
          </p:nvPr>
        </p:nvSpPr>
        <p:spPr>
          <a:xfrm>
            <a:off x="26399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12" name="Google Shape;812;p119"/>
          <p:cNvSpPr txBox="1"/>
          <p:nvPr>
            <p:ph idx="9" type="subTitle"/>
          </p:nvPr>
        </p:nvSpPr>
        <p:spPr>
          <a:xfrm>
            <a:off x="26397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 Half Card Right Dark">
  <p:cSld name="34 - Half Card Right Dark">
    <p:bg>
      <p:bgPr>
        <a:solidFill>
          <a:schemeClr val="dk1"/>
        </a:solidFill>
      </p:bgPr>
    </p:bg>
    <p:spTree>
      <p:nvGrpSpPr>
        <p:cNvPr id="813" name="Shape 813"/>
        <p:cNvGrpSpPr/>
        <p:nvPr/>
      </p:nvGrpSpPr>
      <p:grpSpPr>
        <a:xfrm>
          <a:off x="0" y="0"/>
          <a:ext cx="0" cy="0"/>
          <a:chOff x="0" y="0"/>
          <a:chExt cx="0" cy="0"/>
        </a:xfrm>
      </p:grpSpPr>
      <p:sp>
        <p:nvSpPr>
          <p:cNvPr id="814" name="Google Shape;814;p120"/>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5" name="Google Shape;815;p12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16" name="Google Shape;816;p12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800"/>
              <a:buNone/>
              <a:defRPr sz="1800"/>
            </a:lvl2pPr>
            <a:lvl3pPr lvl="2" rtl="0" algn="l">
              <a:lnSpc>
                <a:spcPct val="90000"/>
              </a:lnSpc>
              <a:spcBef>
                <a:spcPts val="400"/>
              </a:spcBef>
              <a:spcAft>
                <a:spcPts val="0"/>
              </a:spcAft>
              <a:buSzPts val="1800"/>
              <a:buNone/>
              <a:defRPr sz="1800"/>
            </a:lvl3pPr>
            <a:lvl4pPr lvl="3" rtl="0" algn="l">
              <a:lnSpc>
                <a:spcPct val="90000"/>
              </a:lnSpc>
              <a:spcBef>
                <a:spcPts val="400"/>
              </a:spcBef>
              <a:spcAft>
                <a:spcPts val="0"/>
              </a:spcAft>
              <a:buSzPts val="1800"/>
              <a:buNone/>
              <a:defRPr sz="1800"/>
            </a:lvl4pPr>
            <a:lvl5pPr lvl="4" rtl="0" algn="l">
              <a:lnSpc>
                <a:spcPct val="90000"/>
              </a:lnSpc>
              <a:spcBef>
                <a:spcPts val="400"/>
              </a:spcBef>
              <a:spcAft>
                <a:spcPts val="0"/>
              </a:spcAft>
              <a:buSzPts val="1800"/>
              <a:buNone/>
              <a:defRPr sz="1800"/>
            </a:lvl5pPr>
            <a:lvl6pPr lvl="5" rtl="0" algn="l">
              <a:lnSpc>
                <a:spcPct val="90000"/>
              </a:lnSpc>
              <a:spcBef>
                <a:spcPts val="400"/>
              </a:spcBef>
              <a:spcAft>
                <a:spcPts val="0"/>
              </a:spcAft>
              <a:buSzPts val="1800"/>
              <a:buNone/>
              <a:defRPr sz="1800"/>
            </a:lvl6pPr>
            <a:lvl7pPr lvl="6" rtl="0" algn="l">
              <a:lnSpc>
                <a:spcPct val="90000"/>
              </a:lnSpc>
              <a:spcBef>
                <a:spcPts val="400"/>
              </a:spcBef>
              <a:spcAft>
                <a:spcPts val="0"/>
              </a:spcAft>
              <a:buSzPts val="1800"/>
              <a:buNone/>
              <a:defRPr sz="1800"/>
            </a:lvl7pPr>
            <a:lvl8pPr lvl="7" rtl="0" algn="l">
              <a:lnSpc>
                <a:spcPct val="90000"/>
              </a:lnSpc>
              <a:spcBef>
                <a:spcPts val="400"/>
              </a:spcBef>
              <a:spcAft>
                <a:spcPts val="0"/>
              </a:spcAft>
              <a:buSzPts val="1800"/>
              <a:buNone/>
              <a:defRPr sz="1800"/>
            </a:lvl8pPr>
            <a:lvl9pPr lvl="8" rtl="0" algn="l">
              <a:lnSpc>
                <a:spcPct val="90000"/>
              </a:lnSpc>
              <a:spcBef>
                <a:spcPts val="400"/>
              </a:spcBef>
              <a:spcAft>
                <a:spcPts val="0"/>
              </a:spcAft>
              <a:buSzPts val="1800"/>
              <a:buNone/>
              <a:defRPr sz="1800"/>
            </a:lvl9pPr>
          </a:lstStyle>
          <a:p/>
        </p:txBody>
      </p:sp>
      <p:sp>
        <p:nvSpPr>
          <p:cNvPr id="817" name="Google Shape;817;p120"/>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18" name="Google Shape;818;p120"/>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19" name="Google Shape;819;p120"/>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20" name="Google Shape;820;p120"/>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 Half Card Left Dark">
  <p:cSld name="35 - Half Card Left Dark">
    <p:bg>
      <p:bgPr>
        <a:solidFill>
          <a:schemeClr val="dk1"/>
        </a:solidFill>
      </p:bgPr>
    </p:bg>
    <p:spTree>
      <p:nvGrpSpPr>
        <p:cNvPr id="821" name="Shape 821"/>
        <p:cNvGrpSpPr/>
        <p:nvPr/>
      </p:nvGrpSpPr>
      <p:grpSpPr>
        <a:xfrm>
          <a:off x="0" y="0"/>
          <a:ext cx="0" cy="0"/>
          <a:chOff x="0" y="0"/>
          <a:chExt cx="0" cy="0"/>
        </a:xfrm>
      </p:grpSpPr>
      <p:sp>
        <p:nvSpPr>
          <p:cNvPr id="822" name="Google Shape;822;p12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23" name="Google Shape;823;p12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24" name="Google Shape;824;p121"/>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5" name="Google Shape;825;p121"/>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26" name="Google Shape;826;p121"/>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27" name="Google Shape;827;p121"/>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28" name="Google Shape;828;p121"/>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 2/3 Card Right Dark">
  <p:cSld name="36 - 2/3 Card Right Dark">
    <p:bg>
      <p:bgPr>
        <a:solidFill>
          <a:schemeClr val="dk1"/>
        </a:solidFill>
      </p:bgPr>
    </p:bg>
    <p:spTree>
      <p:nvGrpSpPr>
        <p:cNvPr id="829" name="Shape 829"/>
        <p:cNvGrpSpPr/>
        <p:nvPr/>
      </p:nvGrpSpPr>
      <p:grpSpPr>
        <a:xfrm>
          <a:off x="0" y="0"/>
          <a:ext cx="0" cy="0"/>
          <a:chOff x="0" y="0"/>
          <a:chExt cx="0" cy="0"/>
        </a:xfrm>
      </p:grpSpPr>
      <p:sp>
        <p:nvSpPr>
          <p:cNvPr id="830" name="Google Shape;830;p12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31" name="Google Shape;831;p12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32" name="Google Shape;832;p122"/>
          <p:cNvSpPr/>
          <p:nvPr/>
        </p:nvSpPr>
        <p:spPr>
          <a:xfrm>
            <a:off x="3290974"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3" name="Google Shape;833;p122"/>
          <p:cNvSpPr txBox="1"/>
          <p:nvPr>
            <p:ph idx="2" type="body"/>
          </p:nvPr>
        </p:nvSpPr>
        <p:spPr>
          <a:xfrm>
            <a:off x="3408081"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34" name="Google Shape;834;p122"/>
          <p:cNvSpPr txBox="1"/>
          <p:nvPr>
            <p:ph idx="3" type="subTitle"/>
          </p:nvPr>
        </p:nvSpPr>
        <p:spPr>
          <a:xfrm>
            <a:off x="3407523"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35" name="Google Shape;835;p122"/>
          <p:cNvSpPr txBox="1"/>
          <p:nvPr>
            <p:ph idx="4" type="body"/>
          </p:nvPr>
        </p:nvSpPr>
        <p:spPr>
          <a:xfrm>
            <a:off x="562083"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36" name="Google Shape;836;p122"/>
          <p:cNvSpPr txBox="1"/>
          <p:nvPr>
            <p:ph idx="5" type="subTitle"/>
          </p:nvPr>
        </p:nvSpPr>
        <p:spPr>
          <a:xfrm>
            <a:off x="570711"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562080" y="401698"/>
            <a:ext cx="7996500" cy="437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 2/3 Card Left Dark">
  <p:cSld name="37 - 2/3 Card Left Dark">
    <p:bg>
      <p:bgPr>
        <a:solidFill>
          <a:schemeClr val="dk1"/>
        </a:solidFill>
      </p:bgPr>
    </p:bg>
    <p:spTree>
      <p:nvGrpSpPr>
        <p:cNvPr id="837" name="Shape 837"/>
        <p:cNvGrpSpPr/>
        <p:nvPr/>
      </p:nvGrpSpPr>
      <p:grpSpPr>
        <a:xfrm>
          <a:off x="0" y="0"/>
          <a:ext cx="0" cy="0"/>
          <a:chOff x="0" y="0"/>
          <a:chExt cx="0" cy="0"/>
        </a:xfrm>
      </p:grpSpPr>
      <p:sp>
        <p:nvSpPr>
          <p:cNvPr id="838" name="Google Shape;838;p12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100"/>
              <a:buNone/>
              <a:defRPr sz="1400">
                <a:solidFill>
                  <a:schemeClr val="lt1"/>
                </a:solidFill>
              </a:defRPr>
            </a:lvl2pPr>
            <a:lvl3pPr lvl="2" rtl="0" algn="l">
              <a:lnSpc>
                <a:spcPct val="100000"/>
              </a:lnSpc>
              <a:spcBef>
                <a:spcPts val="0"/>
              </a:spcBef>
              <a:spcAft>
                <a:spcPts val="0"/>
              </a:spcAft>
              <a:buClr>
                <a:schemeClr val="lt1"/>
              </a:buClr>
              <a:buSzPts val="1100"/>
              <a:buNone/>
              <a:defRPr sz="1400">
                <a:solidFill>
                  <a:schemeClr val="lt1"/>
                </a:solidFill>
              </a:defRPr>
            </a:lvl3pPr>
            <a:lvl4pPr lvl="3" rtl="0" algn="l">
              <a:lnSpc>
                <a:spcPct val="100000"/>
              </a:lnSpc>
              <a:spcBef>
                <a:spcPts val="0"/>
              </a:spcBef>
              <a:spcAft>
                <a:spcPts val="0"/>
              </a:spcAft>
              <a:buClr>
                <a:schemeClr val="lt1"/>
              </a:buClr>
              <a:buSzPts val="1100"/>
              <a:buNone/>
              <a:defRPr sz="1400">
                <a:solidFill>
                  <a:schemeClr val="lt1"/>
                </a:solidFill>
              </a:defRPr>
            </a:lvl4pPr>
            <a:lvl5pPr lvl="4" rtl="0" algn="l">
              <a:lnSpc>
                <a:spcPct val="100000"/>
              </a:lnSpc>
              <a:spcBef>
                <a:spcPts val="0"/>
              </a:spcBef>
              <a:spcAft>
                <a:spcPts val="0"/>
              </a:spcAft>
              <a:buClr>
                <a:schemeClr val="lt1"/>
              </a:buClr>
              <a:buSzPts val="1100"/>
              <a:buNone/>
              <a:defRPr sz="1400">
                <a:solidFill>
                  <a:schemeClr val="lt1"/>
                </a:solidFill>
              </a:defRPr>
            </a:lvl5pPr>
            <a:lvl6pPr lvl="5" rtl="0" algn="l">
              <a:lnSpc>
                <a:spcPct val="100000"/>
              </a:lnSpc>
              <a:spcBef>
                <a:spcPts val="0"/>
              </a:spcBef>
              <a:spcAft>
                <a:spcPts val="0"/>
              </a:spcAft>
              <a:buClr>
                <a:schemeClr val="lt1"/>
              </a:buClr>
              <a:buSzPts val="1100"/>
              <a:buNone/>
              <a:defRPr sz="1400">
                <a:solidFill>
                  <a:schemeClr val="lt1"/>
                </a:solidFill>
              </a:defRPr>
            </a:lvl6pPr>
            <a:lvl7pPr lvl="6" rtl="0" algn="l">
              <a:lnSpc>
                <a:spcPct val="100000"/>
              </a:lnSpc>
              <a:spcBef>
                <a:spcPts val="0"/>
              </a:spcBef>
              <a:spcAft>
                <a:spcPts val="0"/>
              </a:spcAft>
              <a:buClr>
                <a:schemeClr val="lt1"/>
              </a:buClr>
              <a:buSzPts val="1100"/>
              <a:buNone/>
              <a:defRPr sz="1400">
                <a:solidFill>
                  <a:schemeClr val="lt1"/>
                </a:solidFill>
              </a:defRPr>
            </a:lvl7pPr>
            <a:lvl8pPr lvl="7" rtl="0" algn="l">
              <a:lnSpc>
                <a:spcPct val="100000"/>
              </a:lnSpc>
              <a:spcBef>
                <a:spcPts val="0"/>
              </a:spcBef>
              <a:spcAft>
                <a:spcPts val="0"/>
              </a:spcAft>
              <a:buClr>
                <a:schemeClr val="lt1"/>
              </a:buClr>
              <a:buSzPts val="1100"/>
              <a:buNone/>
              <a:defRPr sz="1400">
                <a:solidFill>
                  <a:schemeClr val="lt1"/>
                </a:solidFill>
              </a:defRPr>
            </a:lvl8pPr>
            <a:lvl9pPr lvl="8" rtl="0" algn="l">
              <a:lnSpc>
                <a:spcPct val="100000"/>
              </a:lnSpc>
              <a:spcBef>
                <a:spcPts val="0"/>
              </a:spcBef>
              <a:spcAft>
                <a:spcPts val="0"/>
              </a:spcAft>
              <a:buClr>
                <a:schemeClr val="lt1"/>
              </a:buClr>
              <a:buSzPts val="1100"/>
              <a:buNone/>
              <a:defRPr sz="1400">
                <a:solidFill>
                  <a:schemeClr val="lt1"/>
                </a:solidFill>
              </a:defRPr>
            </a:lvl9pPr>
          </a:lstStyle>
          <a:p/>
        </p:txBody>
      </p:sp>
      <p:sp>
        <p:nvSpPr>
          <p:cNvPr id="839" name="Google Shape;839;p12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800"/>
              <a:buFont typeface="DM Mono"/>
              <a:buNone/>
              <a:defRPr>
                <a:solidFill>
                  <a:schemeClr val="accent5"/>
                </a:solidFill>
                <a:latin typeface="DM Mono"/>
                <a:ea typeface="DM Mono"/>
                <a:cs typeface="DM Mono"/>
                <a:sym typeface="DM Mono"/>
              </a:defRPr>
            </a:lvl1pPr>
            <a:lvl2pPr lvl="1" rtl="0" algn="l">
              <a:lnSpc>
                <a:spcPct val="90000"/>
              </a:lnSpc>
              <a:spcBef>
                <a:spcPts val="400"/>
              </a:spcBef>
              <a:spcAft>
                <a:spcPts val="0"/>
              </a:spcAft>
              <a:buClr>
                <a:schemeClr val="accent5"/>
              </a:buClr>
              <a:buSzPts val="1500"/>
              <a:buNone/>
              <a:defRPr>
                <a:solidFill>
                  <a:schemeClr val="accent5"/>
                </a:solidFill>
              </a:defRPr>
            </a:lvl2pPr>
            <a:lvl3pPr lvl="2" rtl="0" algn="l">
              <a:lnSpc>
                <a:spcPct val="90000"/>
              </a:lnSpc>
              <a:spcBef>
                <a:spcPts val="400"/>
              </a:spcBef>
              <a:spcAft>
                <a:spcPts val="0"/>
              </a:spcAft>
              <a:buClr>
                <a:schemeClr val="accent5"/>
              </a:buClr>
              <a:buSzPts val="1200"/>
              <a:buNone/>
              <a:defRPr>
                <a:solidFill>
                  <a:schemeClr val="accent5"/>
                </a:solidFill>
              </a:defRPr>
            </a:lvl3pPr>
            <a:lvl4pPr lvl="3" rtl="0" algn="l">
              <a:lnSpc>
                <a:spcPct val="90000"/>
              </a:lnSpc>
              <a:spcBef>
                <a:spcPts val="400"/>
              </a:spcBef>
              <a:spcAft>
                <a:spcPts val="0"/>
              </a:spcAft>
              <a:buClr>
                <a:schemeClr val="accent5"/>
              </a:buClr>
              <a:buSzPts val="1200"/>
              <a:buNone/>
              <a:defRPr>
                <a:solidFill>
                  <a:schemeClr val="accent5"/>
                </a:solidFill>
              </a:defRPr>
            </a:lvl4pPr>
            <a:lvl5pPr lvl="4" rtl="0" algn="l">
              <a:lnSpc>
                <a:spcPct val="90000"/>
              </a:lnSpc>
              <a:spcBef>
                <a:spcPts val="400"/>
              </a:spcBef>
              <a:spcAft>
                <a:spcPts val="0"/>
              </a:spcAft>
              <a:buClr>
                <a:schemeClr val="accent5"/>
              </a:buClr>
              <a:buSzPts val="1200"/>
              <a:buNone/>
              <a:defRPr>
                <a:solidFill>
                  <a:schemeClr val="accent5"/>
                </a:solidFill>
              </a:defRPr>
            </a:lvl5pPr>
            <a:lvl6pPr lvl="5" rtl="0" algn="l">
              <a:lnSpc>
                <a:spcPct val="90000"/>
              </a:lnSpc>
              <a:spcBef>
                <a:spcPts val="400"/>
              </a:spcBef>
              <a:spcAft>
                <a:spcPts val="0"/>
              </a:spcAft>
              <a:buClr>
                <a:schemeClr val="accent5"/>
              </a:buClr>
              <a:buSzPts val="1200"/>
              <a:buNone/>
              <a:defRPr>
                <a:solidFill>
                  <a:schemeClr val="accent5"/>
                </a:solidFill>
              </a:defRPr>
            </a:lvl6pPr>
            <a:lvl7pPr lvl="6" rtl="0" algn="l">
              <a:lnSpc>
                <a:spcPct val="90000"/>
              </a:lnSpc>
              <a:spcBef>
                <a:spcPts val="400"/>
              </a:spcBef>
              <a:spcAft>
                <a:spcPts val="0"/>
              </a:spcAft>
              <a:buClr>
                <a:schemeClr val="accent5"/>
              </a:buClr>
              <a:buSzPts val="1200"/>
              <a:buNone/>
              <a:defRPr>
                <a:solidFill>
                  <a:schemeClr val="accent5"/>
                </a:solidFill>
              </a:defRPr>
            </a:lvl7pPr>
            <a:lvl8pPr lvl="7" rtl="0" algn="l">
              <a:lnSpc>
                <a:spcPct val="90000"/>
              </a:lnSpc>
              <a:spcBef>
                <a:spcPts val="400"/>
              </a:spcBef>
              <a:spcAft>
                <a:spcPts val="0"/>
              </a:spcAft>
              <a:buClr>
                <a:schemeClr val="accent5"/>
              </a:buClr>
              <a:buSzPts val="1200"/>
              <a:buNone/>
              <a:defRPr>
                <a:solidFill>
                  <a:schemeClr val="accent5"/>
                </a:solidFill>
              </a:defRPr>
            </a:lvl8pPr>
            <a:lvl9pPr lvl="8" rtl="0" algn="l">
              <a:lnSpc>
                <a:spcPct val="90000"/>
              </a:lnSpc>
              <a:spcBef>
                <a:spcPts val="400"/>
              </a:spcBef>
              <a:spcAft>
                <a:spcPts val="0"/>
              </a:spcAft>
              <a:buClr>
                <a:schemeClr val="accent5"/>
              </a:buClr>
              <a:buSzPts val="1200"/>
              <a:buNone/>
              <a:defRPr>
                <a:solidFill>
                  <a:schemeClr val="accent5"/>
                </a:solidFill>
              </a:defRPr>
            </a:lvl9pPr>
          </a:lstStyle>
          <a:p/>
        </p:txBody>
      </p:sp>
      <p:sp>
        <p:nvSpPr>
          <p:cNvPr id="840" name="Google Shape;840;p123"/>
          <p:cNvSpPr/>
          <p:nvPr/>
        </p:nvSpPr>
        <p:spPr>
          <a:xfrm>
            <a:off x="457207"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1" name="Google Shape;841;p123"/>
          <p:cNvSpPr txBox="1"/>
          <p:nvPr>
            <p:ph idx="2" type="body"/>
          </p:nvPr>
        </p:nvSpPr>
        <p:spPr>
          <a:xfrm>
            <a:off x="574313"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42" name="Google Shape;842;p123"/>
          <p:cNvSpPr txBox="1"/>
          <p:nvPr>
            <p:ph idx="3" type="subTitle"/>
          </p:nvPr>
        </p:nvSpPr>
        <p:spPr>
          <a:xfrm>
            <a:off x="573749"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43" name="Google Shape;843;p123"/>
          <p:cNvSpPr txBox="1"/>
          <p:nvPr>
            <p:ph idx="4" type="body"/>
          </p:nvPr>
        </p:nvSpPr>
        <p:spPr>
          <a:xfrm>
            <a:off x="6126132"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44" name="Google Shape;844;p123"/>
          <p:cNvSpPr txBox="1"/>
          <p:nvPr>
            <p:ph idx="5" type="subTitle"/>
          </p:nvPr>
        </p:nvSpPr>
        <p:spPr>
          <a:xfrm>
            <a:off x="6134757"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Breaker A">
  <p:cSld name="38 - Breaker A">
    <p:bg>
      <p:bgPr>
        <a:solidFill>
          <a:schemeClr val="dk1"/>
        </a:solidFill>
      </p:bgPr>
    </p:bg>
    <p:spTree>
      <p:nvGrpSpPr>
        <p:cNvPr id="845" name="Shape 845"/>
        <p:cNvGrpSpPr/>
        <p:nvPr/>
      </p:nvGrpSpPr>
      <p:grpSpPr>
        <a:xfrm>
          <a:off x="0" y="0"/>
          <a:ext cx="0" cy="0"/>
          <a:chOff x="0" y="0"/>
          <a:chExt cx="0" cy="0"/>
        </a:xfrm>
      </p:grpSpPr>
      <p:pic>
        <p:nvPicPr>
          <p:cNvPr id="846" name="Google Shape;846;p12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47" name="Google Shape;847;p124"/>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 Breaker B">
  <p:cSld name="39 - Breaker B">
    <p:bg>
      <p:bgPr>
        <a:solidFill>
          <a:schemeClr val="dk1"/>
        </a:solidFill>
      </p:bgPr>
    </p:bg>
    <p:spTree>
      <p:nvGrpSpPr>
        <p:cNvPr id="848" name="Shape 848"/>
        <p:cNvGrpSpPr/>
        <p:nvPr/>
      </p:nvGrpSpPr>
      <p:grpSpPr>
        <a:xfrm>
          <a:off x="0" y="0"/>
          <a:ext cx="0" cy="0"/>
          <a:chOff x="0" y="0"/>
          <a:chExt cx="0" cy="0"/>
        </a:xfrm>
      </p:grpSpPr>
      <p:pic>
        <p:nvPicPr>
          <p:cNvPr id="849" name="Google Shape;849;p12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50" name="Google Shape;850;p125"/>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 Breaker C">
  <p:cSld name="40 - Breaker C">
    <p:bg>
      <p:bgPr>
        <a:solidFill>
          <a:schemeClr val="dk1"/>
        </a:solidFill>
      </p:bgPr>
    </p:bg>
    <p:spTree>
      <p:nvGrpSpPr>
        <p:cNvPr id="851" name="Shape 851"/>
        <p:cNvGrpSpPr/>
        <p:nvPr/>
      </p:nvGrpSpPr>
      <p:grpSpPr>
        <a:xfrm>
          <a:off x="0" y="0"/>
          <a:ext cx="0" cy="0"/>
          <a:chOff x="0" y="0"/>
          <a:chExt cx="0" cy="0"/>
        </a:xfrm>
      </p:grpSpPr>
      <p:pic>
        <p:nvPicPr>
          <p:cNvPr id="852" name="Google Shape;852;p12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53" name="Google Shape;853;p126"/>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 Breaker E">
  <p:cSld name="42 - Breaker E">
    <p:bg>
      <p:bgPr>
        <a:solidFill>
          <a:schemeClr val="dk1"/>
        </a:solidFill>
      </p:bgPr>
    </p:bg>
    <p:spTree>
      <p:nvGrpSpPr>
        <p:cNvPr id="854" name="Shape 854"/>
        <p:cNvGrpSpPr/>
        <p:nvPr/>
      </p:nvGrpSpPr>
      <p:grpSpPr>
        <a:xfrm>
          <a:off x="0" y="0"/>
          <a:ext cx="0" cy="0"/>
          <a:chOff x="0" y="0"/>
          <a:chExt cx="0" cy="0"/>
        </a:xfrm>
      </p:grpSpPr>
      <p:pic>
        <p:nvPicPr>
          <p:cNvPr id="855" name="Google Shape;855;p12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56" name="Google Shape;856;p127"/>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 Breaker I">
  <p:cSld name="46 - Breaker I">
    <p:bg>
      <p:bgPr>
        <a:solidFill>
          <a:schemeClr val="dk1"/>
        </a:solidFill>
      </p:bgPr>
    </p:bg>
    <p:spTree>
      <p:nvGrpSpPr>
        <p:cNvPr id="857" name="Shape 857"/>
        <p:cNvGrpSpPr/>
        <p:nvPr/>
      </p:nvGrpSpPr>
      <p:grpSpPr>
        <a:xfrm>
          <a:off x="0" y="0"/>
          <a:ext cx="0" cy="0"/>
          <a:chOff x="0" y="0"/>
          <a:chExt cx="0" cy="0"/>
        </a:xfrm>
      </p:grpSpPr>
      <p:pic>
        <p:nvPicPr>
          <p:cNvPr id="858" name="Google Shape;858;p128"/>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59" name="Google Shape;859;p128"/>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60" name="Google Shape;860;p128"/>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 Breaker J">
  <p:cSld name="47 - Breaker J">
    <p:bg>
      <p:bgPr>
        <a:solidFill>
          <a:schemeClr val="accent3"/>
        </a:solidFill>
      </p:bgPr>
    </p:bg>
    <p:spTree>
      <p:nvGrpSpPr>
        <p:cNvPr id="861" name="Shape 861"/>
        <p:cNvGrpSpPr/>
        <p:nvPr/>
      </p:nvGrpSpPr>
      <p:grpSpPr>
        <a:xfrm>
          <a:off x="0" y="0"/>
          <a:ext cx="0" cy="0"/>
          <a:chOff x="0" y="0"/>
          <a:chExt cx="0" cy="0"/>
        </a:xfrm>
      </p:grpSpPr>
      <p:pic>
        <p:nvPicPr>
          <p:cNvPr id="862" name="Google Shape;862;p12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63" name="Google Shape;863;p129"/>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 Breaker K">
  <p:cSld name="48 - Breaker K">
    <p:bg>
      <p:bgPr>
        <a:solidFill>
          <a:schemeClr val="accent3"/>
        </a:solidFill>
      </p:bgPr>
    </p:bg>
    <p:spTree>
      <p:nvGrpSpPr>
        <p:cNvPr id="864" name="Shape 864"/>
        <p:cNvGrpSpPr/>
        <p:nvPr/>
      </p:nvGrpSpPr>
      <p:grpSpPr>
        <a:xfrm>
          <a:off x="0" y="0"/>
          <a:ext cx="0" cy="0"/>
          <a:chOff x="0" y="0"/>
          <a:chExt cx="0" cy="0"/>
        </a:xfrm>
      </p:grpSpPr>
      <p:pic>
        <p:nvPicPr>
          <p:cNvPr id="865" name="Google Shape;865;p13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66" name="Google Shape;866;p130"/>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 Breaker L">
  <p:cSld name="49 - Breaker L">
    <p:bg>
      <p:bgPr>
        <a:solidFill>
          <a:schemeClr val="accent3"/>
        </a:solidFill>
      </p:bgPr>
    </p:bg>
    <p:spTree>
      <p:nvGrpSpPr>
        <p:cNvPr id="867" name="Shape 867"/>
        <p:cNvGrpSpPr/>
        <p:nvPr/>
      </p:nvGrpSpPr>
      <p:grpSpPr>
        <a:xfrm>
          <a:off x="0" y="0"/>
          <a:ext cx="0" cy="0"/>
          <a:chOff x="0" y="0"/>
          <a:chExt cx="0" cy="0"/>
        </a:xfrm>
      </p:grpSpPr>
      <p:pic>
        <p:nvPicPr>
          <p:cNvPr id="868" name="Google Shape;868;p13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69" name="Google Shape;869;p131"/>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 Breaker M">
  <p:cSld name="50 - Breaker M">
    <p:bg>
      <p:bgPr>
        <a:solidFill>
          <a:schemeClr val="accent1"/>
        </a:solidFill>
      </p:bgPr>
    </p:bg>
    <p:spTree>
      <p:nvGrpSpPr>
        <p:cNvPr id="870" name="Shape 870"/>
        <p:cNvGrpSpPr/>
        <p:nvPr/>
      </p:nvGrpSpPr>
      <p:grpSpPr>
        <a:xfrm>
          <a:off x="0" y="0"/>
          <a:ext cx="0" cy="0"/>
          <a:chOff x="0" y="0"/>
          <a:chExt cx="0" cy="0"/>
        </a:xfrm>
      </p:grpSpPr>
      <p:pic>
        <p:nvPicPr>
          <p:cNvPr id="871" name="Google Shape;871;p13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72" name="Google Shape;872;p132"/>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 Breaker G">
  <p:cSld name="44 - Breaker G">
    <p:bg>
      <p:bgPr>
        <a:solidFill>
          <a:schemeClr val="dk1"/>
        </a:solidFill>
      </p:bgPr>
    </p:bg>
    <p:spTree>
      <p:nvGrpSpPr>
        <p:cNvPr id="55" name="Shape 55"/>
        <p:cNvGrpSpPr/>
        <p:nvPr/>
      </p:nvGrpSpPr>
      <p:grpSpPr>
        <a:xfrm>
          <a:off x="0" y="0"/>
          <a:ext cx="0" cy="0"/>
          <a:chOff x="0" y="0"/>
          <a:chExt cx="0" cy="0"/>
        </a:xfrm>
      </p:grpSpPr>
      <p:pic>
        <p:nvPicPr>
          <p:cNvPr id="56" name="Google Shape;56;p1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7" name="Google Shape;57;p15"/>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 Breaker N">
  <p:cSld name="51 - Breaker N">
    <p:bg>
      <p:bgPr>
        <a:solidFill>
          <a:schemeClr val="accent1"/>
        </a:solidFill>
      </p:bgPr>
    </p:bg>
    <p:spTree>
      <p:nvGrpSpPr>
        <p:cNvPr id="873" name="Shape 873"/>
        <p:cNvGrpSpPr/>
        <p:nvPr/>
      </p:nvGrpSpPr>
      <p:grpSpPr>
        <a:xfrm>
          <a:off x="0" y="0"/>
          <a:ext cx="0" cy="0"/>
          <a:chOff x="0" y="0"/>
          <a:chExt cx="0" cy="0"/>
        </a:xfrm>
      </p:grpSpPr>
      <p:pic>
        <p:nvPicPr>
          <p:cNvPr id="874" name="Google Shape;874;p133"/>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75" name="Google Shape;875;p133"/>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 Breaker O">
  <p:cSld name="52 - Breaker O">
    <p:bg>
      <p:bgPr>
        <a:solidFill>
          <a:schemeClr val="accent1"/>
        </a:solidFill>
      </p:bgPr>
    </p:bg>
    <p:spTree>
      <p:nvGrpSpPr>
        <p:cNvPr id="876" name="Shape 876"/>
        <p:cNvGrpSpPr/>
        <p:nvPr/>
      </p:nvGrpSpPr>
      <p:grpSpPr>
        <a:xfrm>
          <a:off x="0" y="0"/>
          <a:ext cx="0" cy="0"/>
          <a:chOff x="0" y="0"/>
          <a:chExt cx="0" cy="0"/>
        </a:xfrm>
      </p:grpSpPr>
      <p:pic>
        <p:nvPicPr>
          <p:cNvPr id="877" name="Google Shape;877;p13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78" name="Google Shape;878;p134"/>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 Breaker P">
  <p:cSld name="53 - Breaker P">
    <p:bg>
      <p:bgPr>
        <a:solidFill>
          <a:schemeClr val="accent5"/>
        </a:solidFill>
      </p:bgPr>
    </p:bg>
    <p:spTree>
      <p:nvGrpSpPr>
        <p:cNvPr id="879" name="Shape 879"/>
        <p:cNvGrpSpPr/>
        <p:nvPr/>
      </p:nvGrpSpPr>
      <p:grpSpPr>
        <a:xfrm>
          <a:off x="0" y="0"/>
          <a:ext cx="0" cy="0"/>
          <a:chOff x="0" y="0"/>
          <a:chExt cx="0" cy="0"/>
        </a:xfrm>
      </p:grpSpPr>
      <p:pic>
        <p:nvPicPr>
          <p:cNvPr id="880" name="Google Shape;880;p13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81" name="Google Shape;881;p135"/>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 Breaker Q">
  <p:cSld name="54 - Breaker Q">
    <p:bg>
      <p:bgPr>
        <a:solidFill>
          <a:schemeClr val="accent5"/>
        </a:solidFill>
      </p:bgPr>
    </p:bg>
    <p:spTree>
      <p:nvGrpSpPr>
        <p:cNvPr id="882" name="Shape 882"/>
        <p:cNvGrpSpPr/>
        <p:nvPr/>
      </p:nvGrpSpPr>
      <p:grpSpPr>
        <a:xfrm>
          <a:off x="0" y="0"/>
          <a:ext cx="0" cy="0"/>
          <a:chOff x="0" y="0"/>
          <a:chExt cx="0" cy="0"/>
        </a:xfrm>
      </p:grpSpPr>
      <p:pic>
        <p:nvPicPr>
          <p:cNvPr id="883" name="Google Shape;883;p13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84" name="Google Shape;884;p136"/>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 Breaker R">
  <p:cSld name="55 - Breaker R">
    <p:bg>
      <p:bgPr>
        <a:solidFill>
          <a:schemeClr val="accent5"/>
        </a:solidFill>
      </p:bgPr>
    </p:bg>
    <p:spTree>
      <p:nvGrpSpPr>
        <p:cNvPr id="885" name="Shape 885"/>
        <p:cNvGrpSpPr/>
        <p:nvPr/>
      </p:nvGrpSpPr>
      <p:grpSpPr>
        <a:xfrm>
          <a:off x="0" y="0"/>
          <a:ext cx="0" cy="0"/>
          <a:chOff x="0" y="0"/>
          <a:chExt cx="0" cy="0"/>
        </a:xfrm>
      </p:grpSpPr>
      <p:pic>
        <p:nvPicPr>
          <p:cNvPr id="886" name="Google Shape;886;p13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887" name="Google Shape;887;p137"/>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 Closing">
  <p:cSld name="57 - Closing">
    <p:bg>
      <p:bgPr>
        <a:solidFill>
          <a:schemeClr val="dk1"/>
        </a:solidFill>
      </p:bgPr>
    </p:bg>
    <p:spTree>
      <p:nvGrpSpPr>
        <p:cNvPr id="888" name="Shape 888"/>
        <p:cNvGrpSpPr/>
        <p:nvPr/>
      </p:nvGrpSpPr>
      <p:grpSpPr>
        <a:xfrm>
          <a:off x="0" y="0"/>
          <a:ext cx="0" cy="0"/>
          <a:chOff x="0" y="0"/>
          <a:chExt cx="0" cy="0"/>
        </a:xfrm>
      </p:grpSpPr>
      <p:pic>
        <p:nvPicPr>
          <p:cNvPr id="889" name="Google Shape;889;p138"/>
          <p:cNvPicPr preferRelativeResize="0"/>
          <p:nvPr/>
        </p:nvPicPr>
        <p:blipFill rotWithShape="1">
          <a:blip r:embed="rId2">
            <a:alphaModFix/>
          </a:blip>
          <a:srcRect b="0" l="0" r="0" t="29711"/>
          <a:stretch/>
        </p:blipFill>
        <p:spPr>
          <a:xfrm flipH="1">
            <a:off x="-1" y="1"/>
            <a:ext cx="9144095" cy="3614475"/>
          </a:xfrm>
          <a:prstGeom prst="rect">
            <a:avLst/>
          </a:prstGeom>
          <a:noFill/>
          <a:ln>
            <a:noFill/>
          </a:ln>
        </p:spPr>
      </p:pic>
      <p:sp>
        <p:nvSpPr>
          <p:cNvPr id="890" name="Google Shape;890;p138"/>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1" name="Google Shape;891;p138"/>
          <p:cNvSpPr txBox="1"/>
          <p:nvPr>
            <p:ph idx="1" type="subTitle"/>
          </p:nvPr>
        </p:nvSpPr>
        <p:spPr>
          <a:xfrm>
            <a:off x="1256146"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892" name="Google Shape;892;p138"/>
          <p:cNvSpPr txBox="1"/>
          <p:nvPr>
            <p:ph idx="2" type="subTitle"/>
          </p:nvPr>
        </p:nvSpPr>
        <p:spPr>
          <a:xfrm>
            <a:off x="1256146"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893" name="Google Shape;893;p138"/>
          <p:cNvSpPr/>
          <p:nvPr>
            <p:ph idx="3" type="pic"/>
          </p:nvPr>
        </p:nvSpPr>
        <p:spPr>
          <a:xfrm>
            <a:off x="571499" y="4238138"/>
            <a:ext cx="555600" cy="555600"/>
          </a:xfrm>
          <a:prstGeom prst="ellipse">
            <a:avLst/>
          </a:prstGeom>
          <a:noFill/>
          <a:ln>
            <a:noFill/>
          </a:ln>
        </p:spPr>
      </p:sp>
      <p:pic>
        <p:nvPicPr>
          <p:cNvPr id="894" name="Google Shape;894;p138"/>
          <p:cNvPicPr preferRelativeResize="0"/>
          <p:nvPr/>
        </p:nvPicPr>
        <p:blipFill rotWithShape="1">
          <a:blip r:embed="rId3">
            <a:alphaModFix/>
          </a:blip>
          <a:srcRect b="0" l="0" r="0" t="0"/>
          <a:stretch/>
        </p:blipFill>
        <p:spPr>
          <a:xfrm>
            <a:off x="571498" y="457201"/>
            <a:ext cx="1918206" cy="571051"/>
          </a:xfrm>
          <a:prstGeom prst="rect">
            <a:avLst/>
          </a:prstGeom>
          <a:noFill/>
          <a:ln>
            <a:noFill/>
          </a:ln>
        </p:spPr>
      </p:pic>
      <p:sp>
        <p:nvSpPr>
          <p:cNvPr id="895" name="Google Shape;895;p138"/>
          <p:cNvSpPr txBox="1"/>
          <p:nvPr>
            <p:ph type="title"/>
          </p:nvPr>
        </p:nvSpPr>
        <p:spPr>
          <a:xfrm>
            <a:off x="573431" y="2522719"/>
            <a:ext cx="7997100" cy="1272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9600"/>
              <a:buNone/>
              <a:defRPr sz="9600">
                <a:solidFill>
                  <a:schemeClr val="lt1"/>
                </a:solidFill>
                <a:latin typeface="DM Sans"/>
                <a:ea typeface="DM Sans"/>
                <a:cs typeface="DM Sans"/>
                <a:sym typeface="DM Sans"/>
              </a:defRPr>
            </a:lvl1pPr>
            <a:lvl2pPr lvl="1" rtl="0" algn="l">
              <a:lnSpc>
                <a:spcPct val="100000"/>
              </a:lnSpc>
              <a:spcBef>
                <a:spcPts val="0"/>
              </a:spcBef>
              <a:spcAft>
                <a:spcPts val="0"/>
              </a:spcAft>
              <a:buSzPts val="1100"/>
              <a:buNone/>
              <a:defRPr>
                <a:latin typeface="DM Sans"/>
                <a:ea typeface="DM Sans"/>
                <a:cs typeface="DM Sans"/>
                <a:sym typeface="DM Sans"/>
              </a:defRPr>
            </a:lvl2pPr>
            <a:lvl3pPr lvl="2" rtl="0" algn="l">
              <a:lnSpc>
                <a:spcPct val="100000"/>
              </a:lnSpc>
              <a:spcBef>
                <a:spcPts val="0"/>
              </a:spcBef>
              <a:spcAft>
                <a:spcPts val="0"/>
              </a:spcAft>
              <a:buSzPts val="1100"/>
              <a:buNone/>
              <a:defRPr>
                <a:latin typeface="DM Sans"/>
                <a:ea typeface="DM Sans"/>
                <a:cs typeface="DM Sans"/>
                <a:sym typeface="DM Sans"/>
              </a:defRPr>
            </a:lvl3pPr>
            <a:lvl4pPr lvl="3" rtl="0" algn="l">
              <a:lnSpc>
                <a:spcPct val="100000"/>
              </a:lnSpc>
              <a:spcBef>
                <a:spcPts val="0"/>
              </a:spcBef>
              <a:spcAft>
                <a:spcPts val="0"/>
              </a:spcAft>
              <a:buSzPts val="1100"/>
              <a:buNone/>
              <a:defRPr>
                <a:latin typeface="DM Sans"/>
                <a:ea typeface="DM Sans"/>
                <a:cs typeface="DM Sans"/>
                <a:sym typeface="DM Sans"/>
              </a:defRPr>
            </a:lvl4pPr>
            <a:lvl5pPr lvl="4" rtl="0" algn="l">
              <a:lnSpc>
                <a:spcPct val="100000"/>
              </a:lnSpc>
              <a:spcBef>
                <a:spcPts val="0"/>
              </a:spcBef>
              <a:spcAft>
                <a:spcPts val="0"/>
              </a:spcAft>
              <a:buSzPts val="1100"/>
              <a:buNone/>
              <a:defRPr>
                <a:latin typeface="DM Sans"/>
                <a:ea typeface="DM Sans"/>
                <a:cs typeface="DM Sans"/>
                <a:sym typeface="DM Sans"/>
              </a:defRPr>
            </a:lvl5pPr>
            <a:lvl6pPr lvl="5" rtl="0" algn="l">
              <a:lnSpc>
                <a:spcPct val="100000"/>
              </a:lnSpc>
              <a:spcBef>
                <a:spcPts val="0"/>
              </a:spcBef>
              <a:spcAft>
                <a:spcPts val="0"/>
              </a:spcAft>
              <a:buSzPts val="1100"/>
              <a:buNone/>
              <a:defRPr>
                <a:latin typeface="DM Sans"/>
                <a:ea typeface="DM Sans"/>
                <a:cs typeface="DM Sans"/>
                <a:sym typeface="DM Sans"/>
              </a:defRPr>
            </a:lvl6pPr>
            <a:lvl7pPr lvl="6" rtl="0" algn="l">
              <a:lnSpc>
                <a:spcPct val="100000"/>
              </a:lnSpc>
              <a:spcBef>
                <a:spcPts val="0"/>
              </a:spcBef>
              <a:spcAft>
                <a:spcPts val="0"/>
              </a:spcAft>
              <a:buSzPts val="1100"/>
              <a:buNone/>
              <a:defRPr>
                <a:latin typeface="DM Sans"/>
                <a:ea typeface="DM Sans"/>
                <a:cs typeface="DM Sans"/>
                <a:sym typeface="DM Sans"/>
              </a:defRPr>
            </a:lvl7pPr>
            <a:lvl8pPr lvl="7" rtl="0" algn="l">
              <a:lnSpc>
                <a:spcPct val="100000"/>
              </a:lnSpc>
              <a:spcBef>
                <a:spcPts val="0"/>
              </a:spcBef>
              <a:spcAft>
                <a:spcPts val="0"/>
              </a:spcAft>
              <a:buSzPts val="1100"/>
              <a:buNone/>
              <a:defRPr>
                <a:latin typeface="DM Sans"/>
                <a:ea typeface="DM Sans"/>
                <a:cs typeface="DM Sans"/>
                <a:sym typeface="DM Sans"/>
              </a:defRPr>
            </a:lvl8pPr>
            <a:lvl9pPr lvl="8" rtl="0" algn="l">
              <a:lnSpc>
                <a:spcPct val="100000"/>
              </a:lnSpc>
              <a:spcBef>
                <a:spcPts val="0"/>
              </a:spcBef>
              <a:spcAft>
                <a:spcPts val="0"/>
              </a:spcAft>
              <a:buSzPts val="1100"/>
              <a:buNone/>
              <a:defRPr>
                <a:latin typeface="DM Sans"/>
                <a:ea typeface="DM Sans"/>
                <a:cs typeface="DM Sans"/>
                <a:sym typeface="DM Sans"/>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896" name="Shape 896"/>
        <p:cNvGrpSpPr/>
        <p:nvPr/>
      </p:nvGrpSpPr>
      <p:grpSpPr>
        <a:xfrm>
          <a:off x="0" y="0"/>
          <a:ext cx="0" cy="0"/>
          <a:chOff x="0" y="0"/>
          <a:chExt cx="0" cy="0"/>
        </a:xfrm>
      </p:grpSpPr>
      <p:sp>
        <p:nvSpPr>
          <p:cNvPr id="897" name="Google Shape;897;p1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98" name="Google Shape;898;p13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899" name="Google Shape;899;p139"/>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00" name="Google Shape;900;p1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bg>
      <p:bgPr>
        <a:solidFill>
          <a:schemeClr val="lt1"/>
        </a:solidFill>
      </p:bgPr>
    </p:bg>
    <p:spTree>
      <p:nvGrpSpPr>
        <p:cNvPr id="901" name="Shape 901"/>
        <p:cNvGrpSpPr/>
        <p:nvPr/>
      </p:nvGrpSpPr>
      <p:grpSpPr>
        <a:xfrm>
          <a:off x="0" y="0"/>
          <a:ext cx="0" cy="0"/>
          <a:chOff x="0" y="0"/>
          <a:chExt cx="0" cy="0"/>
        </a:xfrm>
      </p:grpSpPr>
      <p:sp>
        <p:nvSpPr>
          <p:cNvPr id="902" name="Google Shape;902;p1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903" name="Shape 903"/>
        <p:cNvGrpSpPr/>
        <p:nvPr/>
      </p:nvGrpSpPr>
      <p:grpSpPr>
        <a:xfrm>
          <a:off x="0" y="0"/>
          <a:ext cx="0" cy="0"/>
          <a:chOff x="0" y="0"/>
          <a:chExt cx="0" cy="0"/>
        </a:xfrm>
      </p:grpSpPr>
      <p:sp>
        <p:nvSpPr>
          <p:cNvPr id="904" name="Google Shape;904;p141"/>
          <p:cNvSpPr txBox="1"/>
          <p:nvPr>
            <p:ph idx="12" type="sldNum"/>
          </p:nvPr>
        </p:nvSpPr>
        <p:spPr>
          <a:xfrm>
            <a:off x="8325421"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05" name="Google Shape;905;p141"/>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06" name="Shape 906"/>
        <p:cNvGrpSpPr/>
        <p:nvPr/>
      </p:nvGrpSpPr>
      <p:grpSpPr>
        <a:xfrm>
          <a:off x="0" y="0"/>
          <a:ext cx="0" cy="0"/>
          <a:chOff x="0" y="0"/>
          <a:chExt cx="0" cy="0"/>
        </a:xfrm>
      </p:grpSpPr>
      <p:sp>
        <p:nvSpPr>
          <p:cNvPr id="907" name="Google Shape;907;p142"/>
          <p:cNvSpPr txBox="1"/>
          <p:nvPr>
            <p:ph type="ctrTitle"/>
          </p:nvPr>
        </p:nvSpPr>
        <p:spPr>
          <a:xfrm>
            <a:off x="1143012" y="841772"/>
            <a:ext cx="6858000" cy="1790700"/>
          </a:xfrm>
          <a:prstGeom prst="rect">
            <a:avLst/>
          </a:prstGeom>
          <a:noFill/>
          <a:ln>
            <a:noFill/>
          </a:ln>
        </p:spPr>
        <p:txBody>
          <a:bodyPr anchorCtr="0" anchor="b" bIns="17150" lIns="34275" spcFirstLastPara="1" rIns="34275" wrap="square" tIns="17150">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8" name="Google Shape;908;p142"/>
          <p:cNvSpPr txBox="1"/>
          <p:nvPr>
            <p:ph idx="1" type="subTitle"/>
          </p:nvPr>
        </p:nvSpPr>
        <p:spPr>
          <a:xfrm>
            <a:off x="1143012" y="2701529"/>
            <a:ext cx="6858000" cy="1241700"/>
          </a:xfrm>
          <a:prstGeom prst="rect">
            <a:avLst/>
          </a:prstGeom>
          <a:noFill/>
          <a:ln>
            <a:noFill/>
          </a:ln>
        </p:spPr>
        <p:txBody>
          <a:bodyPr anchorCtr="0" anchor="t" bIns="17150" lIns="34275" spcFirstLastPara="1" rIns="34275" wrap="square" tIns="17150">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09" name="Google Shape;909;p142"/>
          <p:cNvSpPr txBox="1"/>
          <p:nvPr>
            <p:ph idx="10" type="dt"/>
          </p:nvPr>
        </p:nvSpPr>
        <p:spPr>
          <a:xfrm>
            <a:off x="628656"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910" name="Google Shape;910;p142"/>
          <p:cNvSpPr txBox="1"/>
          <p:nvPr>
            <p:ph idx="11" type="ftr"/>
          </p:nvPr>
        </p:nvSpPr>
        <p:spPr>
          <a:xfrm>
            <a:off x="3028981" y="4767263"/>
            <a:ext cx="3086100" cy="2739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911" name="Google Shape;911;p142"/>
          <p:cNvSpPr txBox="1"/>
          <p:nvPr>
            <p:ph idx="12" type="sldNum"/>
          </p:nvPr>
        </p:nvSpPr>
        <p:spPr>
          <a:xfrm>
            <a:off x="6458016"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guide id="2" orient="horz" pos="3240">
          <p15:clr>
            <a:srgbClr val="FBAE40"/>
          </p15:clr>
        </p15:guide>
        <p15:guide id="3" orient="horz">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Breaker F">
  <p:cSld name="43 - Breaker F">
    <p:bg>
      <p:bgPr>
        <a:solidFill>
          <a:schemeClr val="dk1"/>
        </a:solidFill>
      </p:bgPr>
    </p:bg>
    <p:spTree>
      <p:nvGrpSpPr>
        <p:cNvPr id="58" name="Shape 58"/>
        <p:cNvGrpSpPr/>
        <p:nvPr/>
      </p:nvGrpSpPr>
      <p:grpSpPr>
        <a:xfrm>
          <a:off x="0" y="0"/>
          <a:ext cx="0" cy="0"/>
          <a:chOff x="0" y="0"/>
          <a:chExt cx="0" cy="0"/>
        </a:xfrm>
      </p:grpSpPr>
      <p:pic>
        <p:nvPicPr>
          <p:cNvPr id="59" name="Google Shape;59;p1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60" name="Google Shape;60;p16"/>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 Breaker H">
  <p:cSld name="45 - Breaker H">
    <p:bg>
      <p:bgPr>
        <a:solidFill>
          <a:schemeClr val="dk1"/>
        </a:solidFill>
      </p:bgPr>
    </p:bg>
    <p:spTree>
      <p:nvGrpSpPr>
        <p:cNvPr id="61" name="Shape 61"/>
        <p:cNvGrpSpPr/>
        <p:nvPr/>
      </p:nvGrpSpPr>
      <p:grpSpPr>
        <a:xfrm>
          <a:off x="0" y="0"/>
          <a:ext cx="0" cy="0"/>
          <a:chOff x="0" y="0"/>
          <a:chExt cx="0" cy="0"/>
        </a:xfrm>
      </p:grpSpPr>
      <p:pic>
        <p:nvPicPr>
          <p:cNvPr id="62" name="Google Shape;62;p1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63" name="Google Shape;63;p17"/>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bg>
      <p:bgPr>
        <a:solidFill>
          <a:schemeClr val="dk1"/>
        </a:solidFill>
      </p:bgPr>
    </p:bg>
    <p:spTree>
      <p:nvGrpSpPr>
        <p:cNvPr id="64" name="Shape 64"/>
        <p:cNvGrpSpPr/>
        <p:nvPr/>
      </p:nvGrpSpPr>
      <p:grpSpPr>
        <a:xfrm>
          <a:off x="0" y="0"/>
          <a:ext cx="0" cy="0"/>
          <a:chOff x="0" y="0"/>
          <a:chExt cx="0" cy="0"/>
        </a:xfrm>
      </p:grpSpPr>
      <p:sp>
        <p:nvSpPr>
          <p:cNvPr id="65" name="Google Shape;65;p18"/>
          <p:cNvSpPr txBox="1"/>
          <p:nvPr>
            <p:ph idx="12" type="sldNum"/>
          </p:nvPr>
        </p:nvSpPr>
        <p:spPr>
          <a:xfrm>
            <a:off x="8152053" y="4763726"/>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66" name="Shape 66"/>
        <p:cNvGrpSpPr/>
        <p:nvPr/>
      </p:nvGrpSpPr>
      <p:grpSpPr>
        <a:xfrm>
          <a:off x="0" y="0"/>
          <a:ext cx="0" cy="0"/>
          <a:chOff x="0" y="0"/>
          <a:chExt cx="0" cy="0"/>
        </a:xfrm>
      </p:grpSpPr>
      <p:sp>
        <p:nvSpPr>
          <p:cNvPr id="67" name="Google Shape;67;p19"/>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68" name="Google Shape;68;p19"/>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69" name="Google Shape;69;p19"/>
          <p:cNvSpPr txBox="1"/>
          <p:nvPr>
            <p:ph idx="2" type="body"/>
          </p:nvPr>
        </p:nvSpPr>
        <p:spPr>
          <a:xfrm>
            <a:off x="419100" y="1339225"/>
            <a:ext cx="8224200" cy="34071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5"/>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6"/>
              </a:buClr>
              <a:buSzPts val="1500"/>
              <a:buFont typeface="DM Sans"/>
              <a:buChar char="•"/>
              <a:defRPr i="0" sz="15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2">
  <p:cSld name="29 - Basic Content Dark_1">
    <p:bg>
      <p:bgPr>
        <a:solidFill>
          <a:schemeClr val="dk1"/>
        </a:solidFill>
      </p:bgPr>
    </p:bg>
    <p:spTree>
      <p:nvGrpSpPr>
        <p:cNvPr id="70" name="Shape 70"/>
        <p:cNvGrpSpPr/>
        <p:nvPr/>
      </p:nvGrpSpPr>
      <p:grpSpPr>
        <a:xfrm>
          <a:off x="0" y="0"/>
          <a:ext cx="0" cy="0"/>
          <a:chOff x="0" y="0"/>
          <a:chExt cx="0" cy="0"/>
        </a:xfrm>
      </p:grpSpPr>
      <p:sp>
        <p:nvSpPr>
          <p:cNvPr id="71" name="Google Shape;71;p20"/>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72" name="Google Shape;72;p20"/>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73" name="Google Shape;73;p20"/>
          <p:cNvSpPr/>
          <p:nvPr/>
        </p:nvSpPr>
        <p:spPr>
          <a:xfrm>
            <a:off x="600054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 name="Google Shape;74;p20"/>
          <p:cNvSpPr/>
          <p:nvPr/>
        </p:nvSpPr>
        <p:spPr>
          <a:xfrm>
            <a:off x="322887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 name="Google Shape;75;p20"/>
          <p:cNvSpPr txBox="1"/>
          <p:nvPr>
            <p:ph idx="2"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6" name="Google Shape;76;p20"/>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7" name="Google Shape;77;p20"/>
          <p:cNvSpPr/>
          <p:nvPr/>
        </p:nvSpPr>
        <p:spPr>
          <a:xfrm>
            <a:off x="45720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 name="Google Shape;78;p20"/>
          <p:cNvSpPr txBox="1"/>
          <p:nvPr>
            <p:ph idx="4"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79" name="Google Shape;79;p20"/>
          <p:cNvSpPr txBox="1"/>
          <p:nvPr>
            <p:ph idx="5"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0" name="Google Shape;80;p20"/>
          <p:cNvSpPr txBox="1"/>
          <p:nvPr>
            <p:ph idx="6"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81" name="Google Shape;81;p20"/>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2 1">
  <p:cSld name="29 - Basic Content Dark_1_1">
    <p:bg>
      <p:bgPr>
        <a:solidFill>
          <a:schemeClr val="dk1"/>
        </a:solidFill>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84" name="Google Shape;84;p21"/>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85" name="Google Shape;85;p21"/>
          <p:cNvSpPr/>
          <p:nvPr/>
        </p:nvSpPr>
        <p:spPr>
          <a:xfrm>
            <a:off x="6000550"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 name="Google Shape;86;p21"/>
          <p:cNvSpPr/>
          <p:nvPr/>
        </p:nvSpPr>
        <p:spPr>
          <a:xfrm>
            <a:off x="3228875"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 name="Google Shape;87;p21"/>
          <p:cNvSpPr txBox="1"/>
          <p:nvPr>
            <p:ph idx="2"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8" name="Google Shape;88;p21"/>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89" name="Google Shape;89;p21"/>
          <p:cNvSpPr/>
          <p:nvPr/>
        </p:nvSpPr>
        <p:spPr>
          <a:xfrm>
            <a:off x="457200"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 name="Google Shape;90;p21"/>
          <p:cNvSpPr txBox="1"/>
          <p:nvPr>
            <p:ph idx="4"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91" name="Google Shape;91;p21"/>
          <p:cNvSpPr txBox="1"/>
          <p:nvPr>
            <p:ph idx="5"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92" name="Google Shape;92;p21"/>
          <p:cNvSpPr txBox="1"/>
          <p:nvPr>
            <p:ph idx="6"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93" name="Google Shape;93;p21"/>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Yellow Square" type="title">
  <p:cSld name="TITLE">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639"/>
            <a:ext cx="9139330" cy="5140878"/>
          </a:xfrm>
          <a:prstGeom prst="rect">
            <a:avLst/>
          </a:prstGeom>
          <a:noFill/>
          <a:ln>
            <a:noFill/>
          </a:ln>
        </p:spPr>
      </p:pic>
      <p:sp>
        <p:nvSpPr>
          <p:cNvPr id="96" name="Google Shape;96;p22"/>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2"/>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98" name="Google Shape;98;p22"/>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99" name="Google Shape;99;p22"/>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00" name="Google Shape;100;p22"/>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01" name="Google Shape;101;p22"/>
          <p:cNvSpPr/>
          <p:nvPr>
            <p:ph idx="4" type="pic"/>
          </p:nvPr>
        </p:nvSpPr>
        <p:spPr>
          <a:xfrm>
            <a:off x="2601696" y="4238138"/>
            <a:ext cx="555600" cy="555600"/>
          </a:xfrm>
          <a:prstGeom prst="ellipse">
            <a:avLst/>
          </a:prstGeom>
          <a:noFill/>
          <a:ln>
            <a:noFill/>
          </a:ln>
        </p:spPr>
      </p:sp>
      <p:pic>
        <p:nvPicPr>
          <p:cNvPr id="102" name="Google Shape;102;p22"/>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Yellow Circle">
  <p:cSld name="02 Title - Yellow Circle">
    <p:spTree>
      <p:nvGrpSpPr>
        <p:cNvPr id="103" name="Shape 103"/>
        <p:cNvGrpSpPr/>
        <p:nvPr/>
      </p:nvGrpSpPr>
      <p:grpSpPr>
        <a:xfrm>
          <a:off x="0" y="0"/>
          <a:ext cx="0" cy="0"/>
          <a:chOff x="0" y="0"/>
          <a:chExt cx="0" cy="0"/>
        </a:xfrm>
      </p:grpSpPr>
      <p:sp>
        <p:nvSpPr>
          <p:cNvPr id="104" name="Google Shape;104;p23"/>
          <p:cNvSpPr/>
          <p:nvPr/>
        </p:nvSpPr>
        <p:spPr>
          <a:xfrm>
            <a:off x="0" y="1285"/>
            <a:ext cx="9139330" cy="5140878"/>
          </a:xfrm>
          <a:prstGeom prst="rect">
            <a:avLst/>
          </a:prstGeom>
          <a:noFill/>
          <a:ln>
            <a:noFill/>
          </a:ln>
        </p:spPr>
      </p:sp>
      <p:sp>
        <p:nvSpPr>
          <p:cNvPr id="105" name="Google Shape;105;p23"/>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06" name="Google Shape;106;p23"/>
          <p:cNvPicPr preferRelativeResize="0"/>
          <p:nvPr/>
        </p:nvPicPr>
        <p:blipFill rotWithShape="1">
          <a:blip r:embed="rId2">
            <a:alphaModFix/>
          </a:blip>
          <a:srcRect b="0" l="0" r="0" t="0"/>
          <a:stretch/>
        </p:blipFill>
        <p:spPr>
          <a:xfrm>
            <a:off x="571499" y="4584911"/>
            <a:ext cx="1235175" cy="101361"/>
          </a:xfrm>
          <a:prstGeom prst="rect">
            <a:avLst/>
          </a:prstGeom>
          <a:noFill/>
          <a:ln>
            <a:noFill/>
          </a:ln>
        </p:spPr>
      </p:pic>
      <p:sp>
        <p:nvSpPr>
          <p:cNvPr id="107" name="Google Shape;107;p23"/>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08" name="Google Shape;108;p23"/>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09" name="Google Shape;109;p23"/>
          <p:cNvSpPr/>
          <p:nvPr>
            <p:ph idx="4" type="pic"/>
          </p:nvPr>
        </p:nvSpPr>
        <p:spPr>
          <a:xfrm>
            <a:off x="2601696" y="4238138"/>
            <a:ext cx="555600" cy="555600"/>
          </a:xfrm>
          <a:prstGeom prst="ellipse">
            <a:avLst/>
          </a:prstGeom>
          <a:noFill/>
          <a:ln>
            <a:noFill/>
          </a:ln>
        </p:spPr>
      </p:sp>
      <p:sp>
        <p:nvSpPr>
          <p:cNvPr id="110" name="Google Shape;110;p23"/>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11" name="Google Shape;111;p23"/>
          <p:cNvPicPr preferRelativeResize="0"/>
          <p:nvPr/>
        </p:nvPicPr>
        <p:blipFill rotWithShape="1">
          <a:blip r:embed="rId3">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Title - Yellow Triangle">
  <p:cSld name="03 Title - Yellow Triangle">
    <p:spTree>
      <p:nvGrpSpPr>
        <p:cNvPr id="112"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14" name="Google Shape;114;p24"/>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15" name="Google Shape;115;p24"/>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16" name="Google Shape;116;p24"/>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17" name="Google Shape;117;p24"/>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18" name="Google Shape;118;p24"/>
          <p:cNvSpPr/>
          <p:nvPr>
            <p:ph idx="4" type="pic"/>
          </p:nvPr>
        </p:nvSpPr>
        <p:spPr>
          <a:xfrm>
            <a:off x="2601696" y="4238138"/>
            <a:ext cx="555600" cy="555600"/>
          </a:xfrm>
          <a:prstGeom prst="ellipse">
            <a:avLst/>
          </a:prstGeom>
          <a:noFill/>
          <a:ln>
            <a:noFill/>
          </a:ln>
        </p:spPr>
      </p:sp>
      <p:sp>
        <p:nvSpPr>
          <p:cNvPr id="119" name="Google Shape;119;p24"/>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20" name="Google Shape;120;p24"/>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 - Green Square">
  <p:cSld name="04 Title - Green Square">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23" name="Google Shape;123;p25"/>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24" name="Google Shape;124;p25"/>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25" name="Google Shape;125;p25"/>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26" name="Google Shape;126;p25"/>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27" name="Google Shape;127;p25"/>
          <p:cNvSpPr/>
          <p:nvPr>
            <p:ph idx="4" type="pic"/>
          </p:nvPr>
        </p:nvSpPr>
        <p:spPr>
          <a:xfrm>
            <a:off x="2601696" y="4238138"/>
            <a:ext cx="555600" cy="555600"/>
          </a:xfrm>
          <a:prstGeom prst="ellipse">
            <a:avLst/>
          </a:prstGeom>
          <a:noFill/>
          <a:ln>
            <a:noFill/>
          </a:ln>
        </p:spPr>
      </p:sp>
      <p:sp>
        <p:nvSpPr>
          <p:cNvPr id="128" name="Google Shape;128;p25"/>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29" name="Google Shape;129;p25"/>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tle - Green Circle">
  <p:cSld name="05 Title - Green Circle">
    <p:spTree>
      <p:nvGrpSpPr>
        <p:cNvPr id="130" name="Shape 130"/>
        <p:cNvGrpSpPr/>
        <p:nvPr/>
      </p:nvGrpSpPr>
      <p:grpSpPr>
        <a:xfrm>
          <a:off x="0" y="0"/>
          <a:ext cx="0" cy="0"/>
          <a:chOff x="0" y="0"/>
          <a:chExt cx="0" cy="0"/>
        </a:xfrm>
      </p:grpSpPr>
      <p:pic>
        <p:nvPicPr>
          <p:cNvPr id="131" name="Google Shape;131;p2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32" name="Google Shape;132;p26"/>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33" name="Google Shape;133;p26"/>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34" name="Google Shape;134;p26"/>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35" name="Google Shape;135;p26"/>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36" name="Google Shape;136;p26"/>
          <p:cNvSpPr/>
          <p:nvPr>
            <p:ph idx="4" type="pic"/>
          </p:nvPr>
        </p:nvSpPr>
        <p:spPr>
          <a:xfrm>
            <a:off x="2601696" y="4238138"/>
            <a:ext cx="555600" cy="555600"/>
          </a:xfrm>
          <a:prstGeom prst="ellipse">
            <a:avLst/>
          </a:prstGeom>
          <a:noFill/>
          <a:ln>
            <a:noFill/>
          </a:ln>
        </p:spPr>
      </p:sp>
      <p:sp>
        <p:nvSpPr>
          <p:cNvPr id="137" name="Google Shape;137;p26"/>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8" name="Google Shape;138;p26"/>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 - Green Triangle">
  <p:cSld name="06 Title - Green Triangle">
    <p:spTree>
      <p:nvGrpSpPr>
        <p:cNvPr id="139" name="Shape 139"/>
        <p:cNvGrpSpPr/>
        <p:nvPr/>
      </p:nvGrpSpPr>
      <p:grpSpPr>
        <a:xfrm>
          <a:off x="0" y="0"/>
          <a:ext cx="0" cy="0"/>
          <a:chOff x="0" y="0"/>
          <a:chExt cx="0" cy="0"/>
        </a:xfrm>
      </p:grpSpPr>
      <p:pic>
        <p:nvPicPr>
          <p:cNvPr id="140" name="Google Shape;140;p2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41" name="Google Shape;141;p27"/>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42" name="Google Shape;142;p27"/>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43" name="Google Shape;143;p27"/>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44" name="Google Shape;144;p27"/>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45" name="Google Shape;145;p27"/>
          <p:cNvSpPr/>
          <p:nvPr>
            <p:ph idx="4" type="pic"/>
          </p:nvPr>
        </p:nvSpPr>
        <p:spPr>
          <a:xfrm>
            <a:off x="2601696" y="4238138"/>
            <a:ext cx="555600" cy="555600"/>
          </a:xfrm>
          <a:prstGeom prst="ellipse">
            <a:avLst/>
          </a:prstGeom>
          <a:noFill/>
          <a:ln>
            <a:noFill/>
          </a:ln>
        </p:spPr>
      </p:sp>
      <p:sp>
        <p:nvSpPr>
          <p:cNvPr id="146" name="Google Shape;146;p27"/>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47" name="Google Shape;147;p27"/>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 - Red Square">
  <p:cSld name="07 Title - Red Square">
    <p:spTree>
      <p:nvGrpSpPr>
        <p:cNvPr id="148" name="Shape 148"/>
        <p:cNvGrpSpPr/>
        <p:nvPr/>
      </p:nvGrpSpPr>
      <p:grpSpPr>
        <a:xfrm>
          <a:off x="0" y="0"/>
          <a:ext cx="0" cy="0"/>
          <a:chOff x="0" y="0"/>
          <a:chExt cx="0" cy="0"/>
        </a:xfrm>
      </p:grpSpPr>
      <p:pic>
        <p:nvPicPr>
          <p:cNvPr id="149" name="Google Shape;149;p28"/>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50" name="Google Shape;150;p28"/>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51" name="Google Shape;151;p28"/>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52" name="Google Shape;152;p28"/>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53" name="Google Shape;153;p28"/>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54" name="Google Shape;154;p28"/>
          <p:cNvSpPr/>
          <p:nvPr>
            <p:ph idx="4" type="pic"/>
          </p:nvPr>
        </p:nvSpPr>
        <p:spPr>
          <a:xfrm>
            <a:off x="2601696" y="4238138"/>
            <a:ext cx="555600" cy="555600"/>
          </a:xfrm>
          <a:prstGeom prst="ellipse">
            <a:avLst/>
          </a:prstGeom>
          <a:noFill/>
          <a:ln>
            <a:noFill/>
          </a:ln>
        </p:spPr>
      </p:sp>
      <p:sp>
        <p:nvSpPr>
          <p:cNvPr id="155" name="Google Shape;155;p28"/>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56" name="Google Shape;156;p28"/>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 Red Circle">
  <p:cSld name="08 Title - Red Circle">
    <p:spTree>
      <p:nvGrpSpPr>
        <p:cNvPr id="157" name="Shape 157"/>
        <p:cNvGrpSpPr/>
        <p:nvPr/>
      </p:nvGrpSpPr>
      <p:grpSpPr>
        <a:xfrm>
          <a:off x="0" y="0"/>
          <a:ext cx="0" cy="0"/>
          <a:chOff x="0" y="0"/>
          <a:chExt cx="0" cy="0"/>
        </a:xfrm>
      </p:grpSpPr>
      <p:pic>
        <p:nvPicPr>
          <p:cNvPr id="158" name="Google Shape;158;p2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59" name="Google Shape;159;p29"/>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60" name="Google Shape;160;p29"/>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61" name="Google Shape;161;p29"/>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62" name="Google Shape;162;p29"/>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63" name="Google Shape;163;p29"/>
          <p:cNvSpPr/>
          <p:nvPr>
            <p:ph idx="4" type="pic"/>
          </p:nvPr>
        </p:nvSpPr>
        <p:spPr>
          <a:xfrm>
            <a:off x="2601696" y="4238138"/>
            <a:ext cx="555600" cy="555600"/>
          </a:xfrm>
          <a:prstGeom prst="ellipse">
            <a:avLst/>
          </a:prstGeom>
          <a:noFill/>
          <a:ln>
            <a:noFill/>
          </a:ln>
        </p:spPr>
      </p:sp>
      <p:sp>
        <p:nvSpPr>
          <p:cNvPr id="164" name="Google Shape;164;p29"/>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65" name="Google Shape;165;p29"/>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itle - Red Triangle">
  <p:cSld name="09 Title - Red Triangle">
    <p:spTree>
      <p:nvGrpSpPr>
        <p:cNvPr id="166" name="Shape 166"/>
        <p:cNvGrpSpPr/>
        <p:nvPr/>
      </p:nvGrpSpPr>
      <p:grpSpPr>
        <a:xfrm>
          <a:off x="0" y="0"/>
          <a:ext cx="0" cy="0"/>
          <a:chOff x="0" y="0"/>
          <a:chExt cx="0" cy="0"/>
        </a:xfrm>
      </p:grpSpPr>
      <p:pic>
        <p:nvPicPr>
          <p:cNvPr id="167" name="Google Shape;167;p3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168" name="Google Shape;168;p30"/>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9" name="Google Shape;169;p30"/>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70" name="Google Shape;170;p30"/>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171" name="Google Shape;171;p30"/>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72" name="Google Shape;172;p30"/>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173" name="Google Shape;173;p30"/>
          <p:cNvSpPr/>
          <p:nvPr>
            <p:ph idx="4" type="pic"/>
          </p:nvPr>
        </p:nvSpPr>
        <p:spPr>
          <a:xfrm>
            <a:off x="2601696" y="4238138"/>
            <a:ext cx="555600" cy="555600"/>
          </a:xfrm>
          <a:prstGeom prst="ellipse">
            <a:avLst/>
          </a:prstGeom>
          <a:noFill/>
          <a:ln>
            <a:noFill/>
          </a:ln>
        </p:spPr>
      </p:sp>
      <p:sp>
        <p:nvSpPr>
          <p:cNvPr id="174" name="Google Shape;174;p30"/>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75" name="Google Shape;175;p30"/>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176" name="Shape 176"/>
        <p:cNvGrpSpPr/>
        <p:nvPr/>
      </p:nvGrpSpPr>
      <p:grpSpPr>
        <a:xfrm>
          <a:off x="0" y="0"/>
          <a:ext cx="0" cy="0"/>
          <a:chOff x="0" y="0"/>
          <a:chExt cx="0" cy="0"/>
        </a:xfrm>
      </p:grpSpPr>
      <p:sp>
        <p:nvSpPr>
          <p:cNvPr id="177" name="Google Shape;177;p3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8" name="Google Shape;178;p3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79" name="Google Shape;179;p31"/>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1">
  <p:cSld name="10 - Basic Content 1 1">
    <p:bg>
      <p:bgPr>
        <a:solidFill>
          <a:schemeClr val="lt1"/>
        </a:solidFill>
      </p:bgPr>
    </p:bg>
    <p:spTree>
      <p:nvGrpSpPr>
        <p:cNvPr id="180" name="Shape 180"/>
        <p:cNvGrpSpPr/>
        <p:nvPr/>
      </p:nvGrpSpPr>
      <p:grpSpPr>
        <a:xfrm>
          <a:off x="0" y="0"/>
          <a:ext cx="0" cy="0"/>
          <a:chOff x="0" y="0"/>
          <a:chExt cx="0" cy="0"/>
        </a:xfrm>
      </p:grpSpPr>
      <p:sp>
        <p:nvSpPr>
          <p:cNvPr id="181" name="Google Shape;181;p32"/>
          <p:cNvSpPr/>
          <p:nvPr/>
        </p:nvSpPr>
        <p:spPr>
          <a:xfrm>
            <a:off x="9903" y="0"/>
            <a:ext cx="9144000" cy="5143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One Column">
  <p:cSld name="11 - One Column">
    <p:spTree>
      <p:nvGrpSpPr>
        <p:cNvPr id="182" name="Shape 182"/>
        <p:cNvGrpSpPr/>
        <p:nvPr/>
      </p:nvGrpSpPr>
      <p:grpSpPr>
        <a:xfrm>
          <a:off x="0" y="0"/>
          <a:ext cx="0" cy="0"/>
          <a:chOff x="0" y="0"/>
          <a:chExt cx="0" cy="0"/>
        </a:xfrm>
      </p:grpSpPr>
      <p:sp>
        <p:nvSpPr>
          <p:cNvPr id="183" name="Google Shape;183;p33"/>
          <p:cNvSpPr/>
          <p:nvPr/>
        </p:nvSpPr>
        <p:spPr>
          <a:xfrm>
            <a:off x="457207" y="1331719"/>
            <a:ext cx="8241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4" name="Google Shape;184;p3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5" name="Google Shape;185;p33"/>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86" name="Google Shape;186;p33"/>
          <p:cNvSpPr txBox="1"/>
          <p:nvPr>
            <p:ph idx="2" type="body"/>
          </p:nvPr>
        </p:nvSpPr>
        <p:spPr>
          <a:xfrm>
            <a:off x="574631" y="1790287"/>
            <a:ext cx="7995600" cy="2773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87" name="Google Shape;187;p33"/>
          <p:cNvSpPr txBox="1"/>
          <p:nvPr>
            <p:ph idx="3" type="subTitle"/>
          </p:nvPr>
        </p:nvSpPr>
        <p:spPr>
          <a:xfrm>
            <a:off x="573749" y="1477744"/>
            <a:ext cx="79956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Two Column">
  <p:cSld name="12 - Two Column">
    <p:spTree>
      <p:nvGrpSpPr>
        <p:cNvPr id="188" name="Shape 188"/>
        <p:cNvGrpSpPr/>
        <p:nvPr/>
      </p:nvGrpSpPr>
      <p:grpSpPr>
        <a:xfrm>
          <a:off x="0" y="0"/>
          <a:ext cx="0" cy="0"/>
          <a:chOff x="0" y="0"/>
          <a:chExt cx="0" cy="0"/>
        </a:xfrm>
      </p:grpSpPr>
      <p:sp>
        <p:nvSpPr>
          <p:cNvPr id="189" name="Google Shape;189;p34"/>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0" name="Google Shape;190;p34"/>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1" name="Google Shape;191;p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92" name="Google Shape;192;p3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93" name="Google Shape;193;p34"/>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94" name="Google Shape;194;p34"/>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95" name="Google Shape;195;p34"/>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96" name="Google Shape;196;p34"/>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13 - Three Column">
    <p:spTree>
      <p:nvGrpSpPr>
        <p:cNvPr id="197" name="Shape 197"/>
        <p:cNvGrpSpPr/>
        <p:nvPr/>
      </p:nvGrpSpPr>
      <p:grpSpPr>
        <a:xfrm>
          <a:off x="0" y="0"/>
          <a:ext cx="0" cy="0"/>
          <a:chOff x="0" y="0"/>
          <a:chExt cx="0" cy="0"/>
        </a:xfrm>
      </p:grpSpPr>
      <p:sp>
        <p:nvSpPr>
          <p:cNvPr id="198" name="Google Shape;198;p35"/>
          <p:cNvSpPr/>
          <p:nvPr/>
        </p:nvSpPr>
        <p:spPr>
          <a:xfrm>
            <a:off x="600054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35"/>
          <p:cNvSpPr/>
          <p:nvPr/>
        </p:nvSpPr>
        <p:spPr>
          <a:xfrm>
            <a:off x="322887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0" name="Google Shape;200;p35"/>
          <p:cNvSpPr txBox="1"/>
          <p:nvPr>
            <p:ph idx="1"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1" name="Google Shape;201;p35"/>
          <p:cNvSpPr txBox="1"/>
          <p:nvPr>
            <p:ph idx="2"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02" name="Google Shape;202;p35"/>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3" name="Google Shape;203;p35"/>
          <p:cNvSpPr txBox="1"/>
          <p:nvPr>
            <p:ph idx="4"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04" name="Google Shape;204;p35"/>
          <p:cNvSpPr/>
          <p:nvPr/>
        </p:nvSpPr>
        <p:spPr>
          <a:xfrm>
            <a:off x="45720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5" name="Google Shape;205;p3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06" name="Google Shape;206;p35"/>
          <p:cNvSpPr txBox="1"/>
          <p:nvPr>
            <p:ph idx="5"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07" name="Google Shape;207;p35"/>
          <p:cNvSpPr txBox="1"/>
          <p:nvPr>
            <p:ph idx="6"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08" name="Google Shape;208;p35"/>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Four Column">
  <p:cSld name="14 - Four Column">
    <p:spTree>
      <p:nvGrpSpPr>
        <p:cNvPr id="209" name="Shape 209"/>
        <p:cNvGrpSpPr/>
        <p:nvPr/>
      </p:nvGrpSpPr>
      <p:grpSpPr>
        <a:xfrm>
          <a:off x="0" y="0"/>
          <a:ext cx="0" cy="0"/>
          <a:chOff x="0" y="0"/>
          <a:chExt cx="0" cy="0"/>
        </a:xfrm>
      </p:grpSpPr>
      <p:sp>
        <p:nvSpPr>
          <p:cNvPr id="210" name="Google Shape;210;p36"/>
          <p:cNvSpPr/>
          <p:nvPr/>
        </p:nvSpPr>
        <p:spPr>
          <a:xfrm>
            <a:off x="6666758"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1" name="Google Shape;211;p36"/>
          <p:cNvSpPr/>
          <p:nvPr/>
        </p:nvSpPr>
        <p:spPr>
          <a:xfrm>
            <a:off x="4596908"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2" name="Google Shape;212;p36"/>
          <p:cNvSpPr/>
          <p:nvPr/>
        </p:nvSpPr>
        <p:spPr>
          <a:xfrm>
            <a:off x="2527057"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36"/>
          <p:cNvSpPr/>
          <p:nvPr/>
        </p:nvSpPr>
        <p:spPr>
          <a:xfrm>
            <a:off x="457207"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4" name="Google Shape;214;p3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5" name="Google Shape;215;p3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16" name="Google Shape;216;p36"/>
          <p:cNvSpPr txBox="1"/>
          <p:nvPr>
            <p:ph idx="2" type="body"/>
          </p:nvPr>
        </p:nvSpPr>
        <p:spPr>
          <a:xfrm>
            <a:off x="573947"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7" name="Google Shape;217;p36"/>
          <p:cNvSpPr txBox="1"/>
          <p:nvPr>
            <p:ph idx="3" type="subTitle"/>
          </p:nvPr>
        </p:nvSpPr>
        <p:spPr>
          <a:xfrm>
            <a:off x="573749"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18" name="Google Shape;218;p36"/>
          <p:cNvSpPr txBox="1"/>
          <p:nvPr>
            <p:ph idx="4" type="body"/>
          </p:nvPr>
        </p:nvSpPr>
        <p:spPr>
          <a:xfrm>
            <a:off x="6770130"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19" name="Google Shape;219;p36"/>
          <p:cNvSpPr txBox="1"/>
          <p:nvPr>
            <p:ph idx="5" type="subTitle"/>
          </p:nvPr>
        </p:nvSpPr>
        <p:spPr>
          <a:xfrm>
            <a:off x="6769932"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20" name="Google Shape;220;p36"/>
          <p:cNvSpPr txBox="1"/>
          <p:nvPr>
            <p:ph idx="6" type="body"/>
          </p:nvPr>
        </p:nvSpPr>
        <p:spPr>
          <a:xfrm>
            <a:off x="47053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1" name="Google Shape;221;p36"/>
          <p:cNvSpPr txBox="1"/>
          <p:nvPr>
            <p:ph idx="7" type="subTitle"/>
          </p:nvPr>
        </p:nvSpPr>
        <p:spPr>
          <a:xfrm>
            <a:off x="47051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22" name="Google Shape;222;p36"/>
          <p:cNvSpPr txBox="1"/>
          <p:nvPr>
            <p:ph idx="8" type="body"/>
          </p:nvPr>
        </p:nvSpPr>
        <p:spPr>
          <a:xfrm>
            <a:off x="26399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3" name="Google Shape;223;p36"/>
          <p:cNvSpPr txBox="1"/>
          <p:nvPr>
            <p:ph idx="9" type="subTitle"/>
          </p:nvPr>
        </p:nvSpPr>
        <p:spPr>
          <a:xfrm>
            <a:off x="26397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Half Card Right">
  <p:cSld name="15 - Half Card Right">
    <p:spTree>
      <p:nvGrpSpPr>
        <p:cNvPr id="224" name="Shape 224"/>
        <p:cNvGrpSpPr/>
        <p:nvPr/>
      </p:nvGrpSpPr>
      <p:grpSpPr>
        <a:xfrm>
          <a:off x="0" y="0"/>
          <a:ext cx="0" cy="0"/>
          <a:chOff x="0" y="0"/>
          <a:chExt cx="0" cy="0"/>
        </a:xfrm>
      </p:grpSpPr>
      <p:sp>
        <p:nvSpPr>
          <p:cNvPr id="225" name="Google Shape;225;p37"/>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6" name="Google Shape;226;p3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7" name="Google Shape;227;p37"/>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800"/>
              <a:buNone/>
              <a:defRPr sz="1800"/>
            </a:lvl2pPr>
            <a:lvl3pPr lvl="2" rtl="0" algn="l">
              <a:lnSpc>
                <a:spcPct val="90000"/>
              </a:lnSpc>
              <a:spcBef>
                <a:spcPts val="400"/>
              </a:spcBef>
              <a:spcAft>
                <a:spcPts val="0"/>
              </a:spcAft>
              <a:buSzPts val="1800"/>
              <a:buNone/>
              <a:defRPr sz="1800"/>
            </a:lvl3pPr>
            <a:lvl4pPr lvl="3" rtl="0" algn="l">
              <a:lnSpc>
                <a:spcPct val="90000"/>
              </a:lnSpc>
              <a:spcBef>
                <a:spcPts val="400"/>
              </a:spcBef>
              <a:spcAft>
                <a:spcPts val="0"/>
              </a:spcAft>
              <a:buSzPts val="1800"/>
              <a:buNone/>
              <a:defRPr sz="1800"/>
            </a:lvl4pPr>
            <a:lvl5pPr lvl="4" rtl="0" algn="l">
              <a:lnSpc>
                <a:spcPct val="90000"/>
              </a:lnSpc>
              <a:spcBef>
                <a:spcPts val="400"/>
              </a:spcBef>
              <a:spcAft>
                <a:spcPts val="0"/>
              </a:spcAft>
              <a:buSzPts val="1800"/>
              <a:buNone/>
              <a:defRPr sz="1800"/>
            </a:lvl5pPr>
            <a:lvl6pPr lvl="5" rtl="0" algn="l">
              <a:lnSpc>
                <a:spcPct val="90000"/>
              </a:lnSpc>
              <a:spcBef>
                <a:spcPts val="400"/>
              </a:spcBef>
              <a:spcAft>
                <a:spcPts val="0"/>
              </a:spcAft>
              <a:buSzPts val="1800"/>
              <a:buNone/>
              <a:defRPr sz="1800"/>
            </a:lvl6pPr>
            <a:lvl7pPr lvl="6" rtl="0" algn="l">
              <a:lnSpc>
                <a:spcPct val="90000"/>
              </a:lnSpc>
              <a:spcBef>
                <a:spcPts val="400"/>
              </a:spcBef>
              <a:spcAft>
                <a:spcPts val="0"/>
              </a:spcAft>
              <a:buSzPts val="1800"/>
              <a:buNone/>
              <a:defRPr sz="1800"/>
            </a:lvl7pPr>
            <a:lvl8pPr lvl="7" rtl="0" algn="l">
              <a:lnSpc>
                <a:spcPct val="90000"/>
              </a:lnSpc>
              <a:spcBef>
                <a:spcPts val="400"/>
              </a:spcBef>
              <a:spcAft>
                <a:spcPts val="0"/>
              </a:spcAft>
              <a:buSzPts val="1800"/>
              <a:buNone/>
              <a:defRPr sz="1800"/>
            </a:lvl8pPr>
            <a:lvl9pPr lvl="8" rtl="0" algn="l">
              <a:lnSpc>
                <a:spcPct val="90000"/>
              </a:lnSpc>
              <a:spcBef>
                <a:spcPts val="400"/>
              </a:spcBef>
              <a:spcAft>
                <a:spcPts val="0"/>
              </a:spcAft>
              <a:buSzPts val="1800"/>
              <a:buNone/>
              <a:defRPr sz="1800"/>
            </a:lvl9pPr>
          </a:lstStyle>
          <a:p/>
        </p:txBody>
      </p:sp>
      <p:sp>
        <p:nvSpPr>
          <p:cNvPr id="228" name="Google Shape;228;p37"/>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29" name="Google Shape;229;p37"/>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30" name="Google Shape;230;p37"/>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31" name="Google Shape;231;p37"/>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Half Card Left">
  <p:cSld name="16 - Half Card Left">
    <p:spTree>
      <p:nvGrpSpPr>
        <p:cNvPr id="232" name="Shape 232"/>
        <p:cNvGrpSpPr/>
        <p:nvPr/>
      </p:nvGrpSpPr>
      <p:grpSpPr>
        <a:xfrm>
          <a:off x="0" y="0"/>
          <a:ext cx="0" cy="0"/>
          <a:chOff x="0" y="0"/>
          <a:chExt cx="0" cy="0"/>
        </a:xfrm>
      </p:grpSpPr>
      <p:sp>
        <p:nvSpPr>
          <p:cNvPr id="233" name="Google Shape;233;p3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34" name="Google Shape;234;p3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35" name="Google Shape;235;p38"/>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6" name="Google Shape;236;p38"/>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37" name="Google Shape;237;p38"/>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38" name="Google Shape;238;p38"/>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39" name="Google Shape;239;p38"/>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2/3 Card Right">
  <p:cSld name="17 - 2/3 Card Right">
    <p:spTree>
      <p:nvGrpSpPr>
        <p:cNvPr id="240" name="Shape 240"/>
        <p:cNvGrpSpPr/>
        <p:nvPr/>
      </p:nvGrpSpPr>
      <p:grpSpPr>
        <a:xfrm>
          <a:off x="0" y="0"/>
          <a:ext cx="0" cy="0"/>
          <a:chOff x="0" y="0"/>
          <a:chExt cx="0" cy="0"/>
        </a:xfrm>
      </p:grpSpPr>
      <p:sp>
        <p:nvSpPr>
          <p:cNvPr id="241" name="Google Shape;241;p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42" name="Google Shape;242;p3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43" name="Google Shape;243;p39"/>
          <p:cNvSpPr/>
          <p:nvPr/>
        </p:nvSpPr>
        <p:spPr>
          <a:xfrm>
            <a:off x="3290974"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4" name="Google Shape;244;p39"/>
          <p:cNvSpPr txBox="1"/>
          <p:nvPr>
            <p:ph idx="2" type="body"/>
          </p:nvPr>
        </p:nvSpPr>
        <p:spPr>
          <a:xfrm>
            <a:off x="3408081"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5" name="Google Shape;245;p39"/>
          <p:cNvSpPr txBox="1"/>
          <p:nvPr>
            <p:ph idx="3" type="subTitle"/>
          </p:nvPr>
        </p:nvSpPr>
        <p:spPr>
          <a:xfrm>
            <a:off x="3407523"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46" name="Google Shape;246;p39"/>
          <p:cNvSpPr txBox="1"/>
          <p:nvPr>
            <p:ph idx="4" type="body"/>
          </p:nvPr>
        </p:nvSpPr>
        <p:spPr>
          <a:xfrm>
            <a:off x="562083"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47" name="Google Shape;247;p39"/>
          <p:cNvSpPr txBox="1"/>
          <p:nvPr>
            <p:ph idx="5" type="subTitle"/>
          </p:nvPr>
        </p:nvSpPr>
        <p:spPr>
          <a:xfrm>
            <a:off x="570711"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2/3 Card Left">
  <p:cSld name="18 - 2/3 Card Left">
    <p:spTree>
      <p:nvGrpSpPr>
        <p:cNvPr id="248" name="Shape 248"/>
        <p:cNvGrpSpPr/>
        <p:nvPr/>
      </p:nvGrpSpPr>
      <p:grpSpPr>
        <a:xfrm>
          <a:off x="0" y="0"/>
          <a:ext cx="0" cy="0"/>
          <a:chOff x="0" y="0"/>
          <a:chExt cx="0" cy="0"/>
        </a:xfrm>
      </p:grpSpPr>
      <p:sp>
        <p:nvSpPr>
          <p:cNvPr id="249" name="Google Shape;249;p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0" name="Google Shape;250;p40"/>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51" name="Google Shape;251;p40"/>
          <p:cNvSpPr/>
          <p:nvPr/>
        </p:nvSpPr>
        <p:spPr>
          <a:xfrm>
            <a:off x="457207"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chemeClr val="dk1">
                <a:alpha val="149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2" name="Google Shape;252;p40"/>
          <p:cNvSpPr txBox="1"/>
          <p:nvPr>
            <p:ph idx="2" type="body"/>
          </p:nvPr>
        </p:nvSpPr>
        <p:spPr>
          <a:xfrm>
            <a:off x="574313"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3" name="Google Shape;253;p40"/>
          <p:cNvSpPr txBox="1"/>
          <p:nvPr>
            <p:ph idx="3" type="subTitle"/>
          </p:nvPr>
        </p:nvSpPr>
        <p:spPr>
          <a:xfrm>
            <a:off x="573749"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54" name="Google Shape;254;p40"/>
          <p:cNvSpPr txBox="1"/>
          <p:nvPr>
            <p:ph idx="4" type="body"/>
          </p:nvPr>
        </p:nvSpPr>
        <p:spPr>
          <a:xfrm>
            <a:off x="6126132"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55" name="Google Shape;255;p40"/>
          <p:cNvSpPr txBox="1"/>
          <p:nvPr>
            <p:ph idx="5" type="subTitle"/>
          </p:nvPr>
        </p:nvSpPr>
        <p:spPr>
          <a:xfrm>
            <a:off x="6134757"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Code Display">
  <p:cSld name="19 - Code Display">
    <p:spTree>
      <p:nvGrpSpPr>
        <p:cNvPr id="256" name="Shape 256"/>
        <p:cNvGrpSpPr/>
        <p:nvPr/>
      </p:nvGrpSpPr>
      <p:grpSpPr>
        <a:xfrm>
          <a:off x="0" y="0"/>
          <a:ext cx="0" cy="0"/>
          <a:chOff x="0" y="0"/>
          <a:chExt cx="0" cy="0"/>
        </a:xfrm>
      </p:grpSpPr>
      <p:sp>
        <p:nvSpPr>
          <p:cNvPr id="257" name="Google Shape;257;p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58" name="Google Shape;258;p4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59" name="Google Shape;259;p41"/>
          <p:cNvSpPr/>
          <p:nvPr/>
        </p:nvSpPr>
        <p:spPr>
          <a:xfrm>
            <a:off x="457207" y="1331719"/>
            <a:ext cx="8241000" cy="3354600"/>
          </a:xfrm>
          <a:prstGeom prst="roundRect">
            <a:avLst>
              <a:gd fmla="val 3515" name="adj"/>
            </a:avLst>
          </a:prstGeom>
          <a:solidFill>
            <a:schemeClr val="dk1"/>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0" name="Google Shape;260;p41"/>
          <p:cNvSpPr txBox="1"/>
          <p:nvPr>
            <p:ph idx="2" type="subTitle"/>
          </p:nvPr>
        </p:nvSpPr>
        <p:spPr>
          <a:xfrm>
            <a:off x="888044" y="1477744"/>
            <a:ext cx="7681500" cy="30861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2"/>
              </a:buClr>
              <a:buSzPts val="1200"/>
              <a:buFont typeface="DM Mono"/>
              <a:buNone/>
              <a:defRPr sz="1200">
                <a:solidFill>
                  <a:schemeClr val="lt2"/>
                </a:solidFill>
                <a:latin typeface="DM Mono"/>
                <a:ea typeface="DM Mono"/>
                <a:cs typeface="DM Mono"/>
                <a:sym typeface="DM Mono"/>
              </a:defRPr>
            </a:lvl1pPr>
            <a:lvl2pPr lvl="1" rtl="0" algn="l">
              <a:lnSpc>
                <a:spcPct val="90000"/>
              </a:lnSpc>
              <a:spcBef>
                <a:spcPts val="400"/>
              </a:spcBef>
              <a:spcAft>
                <a:spcPts val="0"/>
              </a:spcAft>
              <a:buClr>
                <a:schemeClr val="lt2"/>
              </a:buClr>
              <a:buSzPts val="1200"/>
              <a:buFont typeface="DM Mono"/>
              <a:buNone/>
              <a:defRPr sz="1200">
                <a:solidFill>
                  <a:schemeClr val="lt2"/>
                </a:solidFill>
                <a:latin typeface="DM Mono"/>
                <a:ea typeface="DM Mono"/>
                <a:cs typeface="DM Mono"/>
                <a:sym typeface="DM Mono"/>
              </a:defRPr>
            </a:lvl2pPr>
            <a:lvl3pPr lvl="2"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3pPr>
            <a:lvl4pPr lvl="3"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4pPr>
            <a:lvl5pPr lvl="4"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5pPr>
            <a:lvl6pPr lvl="5"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6pPr>
            <a:lvl7pPr lvl="6"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7pPr>
            <a:lvl8pPr lvl="7"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8pPr>
            <a:lvl9pPr lvl="8" rtl="0" algn="l">
              <a:lnSpc>
                <a:spcPct val="90000"/>
              </a:lnSpc>
              <a:spcBef>
                <a:spcPts val="400"/>
              </a:spcBef>
              <a:spcAft>
                <a:spcPts val="0"/>
              </a:spcAft>
              <a:buClr>
                <a:schemeClr val="lt2"/>
              </a:buClr>
              <a:buSzPts val="1200"/>
              <a:buFont typeface="DM Mono"/>
              <a:buNone/>
              <a:defRPr>
                <a:solidFill>
                  <a:schemeClr val="lt2"/>
                </a:solidFill>
                <a:latin typeface="DM Mono"/>
                <a:ea typeface="DM Mono"/>
                <a:cs typeface="DM Mono"/>
                <a:sym typeface="DM Mono"/>
              </a:defRPr>
            </a:lvl9pPr>
          </a:lstStyle>
          <a:p/>
        </p:txBody>
      </p:sp>
      <p:sp>
        <p:nvSpPr>
          <p:cNvPr id="261" name="Google Shape;261;p41"/>
          <p:cNvSpPr txBox="1"/>
          <p:nvPr>
            <p:ph idx="3" type="subTitle"/>
          </p:nvPr>
        </p:nvSpPr>
        <p:spPr>
          <a:xfrm>
            <a:off x="573749" y="1477744"/>
            <a:ext cx="243300" cy="30861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rgbClr val="666666"/>
              </a:buClr>
              <a:buSzPts val="1200"/>
              <a:buFont typeface="DM Mono"/>
              <a:buNone/>
              <a:defRPr sz="1200">
                <a:solidFill>
                  <a:srgbClr val="666666"/>
                </a:solidFill>
                <a:latin typeface="DM Mono"/>
                <a:ea typeface="DM Mono"/>
                <a:cs typeface="DM Mono"/>
                <a:sym typeface="DM Mono"/>
              </a:defRPr>
            </a:lvl1pPr>
            <a:lvl2pPr lvl="1" rtl="0" algn="l">
              <a:lnSpc>
                <a:spcPct val="90000"/>
              </a:lnSpc>
              <a:spcBef>
                <a:spcPts val="400"/>
              </a:spcBef>
              <a:spcAft>
                <a:spcPts val="0"/>
              </a:spcAft>
              <a:buClr>
                <a:srgbClr val="666666"/>
              </a:buClr>
              <a:buSzPts val="1200"/>
              <a:buFont typeface="DM Mono"/>
              <a:buNone/>
              <a:defRPr sz="1200">
                <a:solidFill>
                  <a:srgbClr val="666666"/>
                </a:solidFill>
                <a:latin typeface="DM Mono"/>
                <a:ea typeface="DM Mono"/>
                <a:cs typeface="DM Mono"/>
                <a:sym typeface="DM Mono"/>
              </a:defRPr>
            </a:lvl2pPr>
            <a:lvl3pPr lvl="2"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3pPr>
            <a:lvl4pPr lvl="3"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4pPr>
            <a:lvl5pPr lvl="4"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5pPr>
            <a:lvl6pPr lvl="5"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6pPr>
            <a:lvl7pPr lvl="6"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7pPr>
            <a:lvl8pPr lvl="7"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8pPr>
            <a:lvl9pPr lvl="8" rtl="0" algn="l">
              <a:lnSpc>
                <a:spcPct val="90000"/>
              </a:lnSpc>
              <a:spcBef>
                <a:spcPts val="400"/>
              </a:spcBef>
              <a:spcAft>
                <a:spcPts val="0"/>
              </a:spcAft>
              <a:buClr>
                <a:srgbClr val="666666"/>
              </a:buClr>
              <a:buSzPts val="1200"/>
              <a:buFont typeface="DM Mono"/>
              <a:buNone/>
              <a:defRPr>
                <a:solidFill>
                  <a:srgbClr val="666666"/>
                </a:solidFill>
                <a:latin typeface="DM Mono"/>
                <a:ea typeface="DM Mono"/>
                <a:cs typeface="DM Mono"/>
                <a:sym typeface="DM Mon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 Yellow Square Dark">
  <p:cSld name="20 Title - Yellow Square Dark">
    <p:bg>
      <p:bgPr>
        <a:solidFill>
          <a:schemeClr val="dk1"/>
        </a:solidFill>
      </p:bgPr>
    </p:bg>
    <p:spTree>
      <p:nvGrpSpPr>
        <p:cNvPr id="262" name="Shape 262"/>
        <p:cNvGrpSpPr/>
        <p:nvPr/>
      </p:nvGrpSpPr>
      <p:grpSpPr>
        <a:xfrm>
          <a:off x="0" y="0"/>
          <a:ext cx="0" cy="0"/>
          <a:chOff x="0" y="0"/>
          <a:chExt cx="0" cy="0"/>
        </a:xfrm>
      </p:grpSpPr>
      <p:pic>
        <p:nvPicPr>
          <p:cNvPr id="263" name="Google Shape;263;p4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264" name="Google Shape;264;p42"/>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265" name="Google Shape;265;p42"/>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266" name="Google Shape;266;p42"/>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267" name="Google Shape;267;p42"/>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68" name="Google Shape;268;p42"/>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69" name="Google Shape;269;p42"/>
          <p:cNvSpPr/>
          <p:nvPr>
            <p:ph idx="4" type="pic"/>
          </p:nvPr>
        </p:nvSpPr>
        <p:spPr>
          <a:xfrm>
            <a:off x="2601696" y="4238138"/>
            <a:ext cx="555600" cy="555600"/>
          </a:xfrm>
          <a:prstGeom prst="ellipse">
            <a:avLst/>
          </a:prstGeom>
          <a:noFill/>
          <a:ln>
            <a:noFill/>
          </a:ln>
        </p:spPr>
      </p:sp>
      <p:pic>
        <p:nvPicPr>
          <p:cNvPr id="270" name="Google Shape;270;p42"/>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 Yellow Circle Dark">
  <p:cSld name="21 Title - Yellow Circle Dark">
    <p:spTree>
      <p:nvGrpSpPr>
        <p:cNvPr id="271" name="Shape 271"/>
        <p:cNvGrpSpPr/>
        <p:nvPr/>
      </p:nvGrpSpPr>
      <p:grpSpPr>
        <a:xfrm>
          <a:off x="0" y="0"/>
          <a:ext cx="0" cy="0"/>
          <a:chOff x="0" y="0"/>
          <a:chExt cx="0" cy="0"/>
        </a:xfrm>
      </p:grpSpPr>
      <p:pic>
        <p:nvPicPr>
          <p:cNvPr id="272" name="Google Shape;272;p43"/>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273" name="Google Shape;273;p43"/>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274" name="Google Shape;274;p43"/>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275" name="Google Shape;275;p43"/>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276" name="Google Shape;276;p43"/>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77" name="Google Shape;277;p43"/>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78" name="Google Shape;278;p43"/>
          <p:cNvSpPr/>
          <p:nvPr>
            <p:ph idx="4" type="pic"/>
          </p:nvPr>
        </p:nvSpPr>
        <p:spPr>
          <a:xfrm>
            <a:off x="2601696" y="4238138"/>
            <a:ext cx="555600" cy="555600"/>
          </a:xfrm>
          <a:prstGeom prst="ellipse">
            <a:avLst/>
          </a:prstGeom>
          <a:noFill/>
          <a:ln>
            <a:noFill/>
          </a:ln>
        </p:spPr>
      </p:sp>
      <p:pic>
        <p:nvPicPr>
          <p:cNvPr id="279" name="Google Shape;279;p43"/>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 Yellow Triangle Dark">
  <p:cSld name="22 Title - Yellow Triangle Dark">
    <p:spTree>
      <p:nvGrpSpPr>
        <p:cNvPr id="280" name="Shape 280"/>
        <p:cNvGrpSpPr/>
        <p:nvPr/>
      </p:nvGrpSpPr>
      <p:grpSpPr>
        <a:xfrm>
          <a:off x="0" y="0"/>
          <a:ext cx="0" cy="0"/>
          <a:chOff x="0" y="0"/>
          <a:chExt cx="0" cy="0"/>
        </a:xfrm>
      </p:grpSpPr>
      <p:pic>
        <p:nvPicPr>
          <p:cNvPr id="281" name="Google Shape;281;p4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282" name="Google Shape;282;p44"/>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283" name="Google Shape;283;p44"/>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284" name="Google Shape;284;p44"/>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285" name="Google Shape;285;p44"/>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86" name="Google Shape;286;p44"/>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87" name="Google Shape;287;p44"/>
          <p:cNvSpPr/>
          <p:nvPr>
            <p:ph idx="4" type="pic"/>
          </p:nvPr>
        </p:nvSpPr>
        <p:spPr>
          <a:xfrm>
            <a:off x="2601696" y="4238138"/>
            <a:ext cx="555600" cy="555600"/>
          </a:xfrm>
          <a:prstGeom prst="ellipse">
            <a:avLst/>
          </a:prstGeom>
          <a:noFill/>
          <a:ln>
            <a:noFill/>
          </a:ln>
        </p:spPr>
      </p:sp>
      <p:pic>
        <p:nvPicPr>
          <p:cNvPr id="288" name="Google Shape;288;p44"/>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 Green Square Dark">
  <p:cSld name="23 Title - Green Square Dark">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291" name="Google Shape;291;p45"/>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292" name="Google Shape;292;p45"/>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293" name="Google Shape;293;p45"/>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294" name="Google Shape;294;p45"/>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95" name="Google Shape;295;p45"/>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296" name="Google Shape;296;p45"/>
          <p:cNvSpPr/>
          <p:nvPr>
            <p:ph idx="4" type="pic"/>
          </p:nvPr>
        </p:nvSpPr>
        <p:spPr>
          <a:xfrm>
            <a:off x="2601696" y="4238138"/>
            <a:ext cx="555600" cy="555600"/>
          </a:xfrm>
          <a:prstGeom prst="ellipse">
            <a:avLst/>
          </a:prstGeom>
          <a:noFill/>
          <a:ln>
            <a:noFill/>
          </a:ln>
        </p:spPr>
      </p:sp>
      <p:pic>
        <p:nvPicPr>
          <p:cNvPr id="297" name="Google Shape;297;p45"/>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itle - Green Circle Dark">
  <p:cSld name="24 Title - Green Circle Dark">
    <p:spTree>
      <p:nvGrpSpPr>
        <p:cNvPr id="298" name="Shape 298"/>
        <p:cNvGrpSpPr/>
        <p:nvPr/>
      </p:nvGrpSpPr>
      <p:grpSpPr>
        <a:xfrm>
          <a:off x="0" y="0"/>
          <a:ext cx="0" cy="0"/>
          <a:chOff x="0" y="0"/>
          <a:chExt cx="0" cy="0"/>
        </a:xfrm>
      </p:grpSpPr>
      <p:pic>
        <p:nvPicPr>
          <p:cNvPr id="299" name="Google Shape;299;p4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300" name="Google Shape;300;p46"/>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000"/>
              <a:buFont typeface="DM Sans"/>
              <a:buNone/>
              <a:defRPr sz="40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301" name="Google Shape;301;p46"/>
          <p:cNvSpPr txBox="1"/>
          <p:nvPr>
            <p:ph idx="1" type="subTitle"/>
          </p:nvPr>
        </p:nvSpPr>
        <p:spPr>
          <a:xfrm>
            <a:off x="565141" y="2812819"/>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900"/>
              <a:buNone/>
              <a:defRPr sz="1900">
                <a:solidFill>
                  <a:schemeClr val="accent5"/>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02" name="Google Shape;302;p46"/>
          <p:cNvSpPr txBox="1"/>
          <p:nvPr>
            <p:ph idx="2" type="subTitle"/>
          </p:nvPr>
        </p:nvSpPr>
        <p:spPr>
          <a:xfrm>
            <a:off x="543143" y="41864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1pPr>
            <a:lvl2pPr lvl="1" rtl="0" algn="ctr">
              <a:lnSpc>
                <a:spcPct val="90000"/>
              </a:lnSpc>
              <a:spcBef>
                <a:spcPts val="400"/>
              </a:spcBef>
              <a:spcAft>
                <a:spcPts val="0"/>
              </a:spcAft>
              <a:buClr>
                <a:schemeClr val="lt1"/>
              </a:buClr>
              <a:buSzPts val="1500"/>
              <a:buFont typeface="DM Sans Light"/>
              <a:buNone/>
              <a:defRPr sz="1500">
                <a:solidFill>
                  <a:schemeClr val="lt1"/>
                </a:solidFill>
                <a:latin typeface="DM Sans Light"/>
                <a:ea typeface="DM Sans Light"/>
                <a:cs typeface="DM Sans Light"/>
                <a:sym typeface="DM Sans Light"/>
              </a:defRPr>
            </a:lvl2pPr>
            <a:lvl3pPr lvl="2" rtl="0" algn="ctr">
              <a:lnSpc>
                <a:spcPct val="90000"/>
              </a:lnSpc>
              <a:spcBef>
                <a:spcPts val="400"/>
              </a:spcBef>
              <a:spcAft>
                <a:spcPts val="0"/>
              </a:spcAft>
              <a:buClr>
                <a:schemeClr val="lt1"/>
              </a:buClr>
              <a:buSzPts val="1400"/>
              <a:buFont typeface="DM Sans Light"/>
              <a:buNone/>
              <a:defRPr sz="1400">
                <a:solidFill>
                  <a:schemeClr val="lt1"/>
                </a:solidFill>
                <a:latin typeface="DM Sans Light"/>
                <a:ea typeface="DM Sans Light"/>
                <a:cs typeface="DM Sans Light"/>
                <a:sym typeface="DM Sans Light"/>
              </a:defRPr>
            </a:lvl3pPr>
            <a:lvl4pPr lvl="3"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4pPr>
            <a:lvl5pPr lvl="4"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5pPr>
            <a:lvl6pPr lvl="5"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6pPr>
            <a:lvl7pPr lvl="6"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7pPr>
            <a:lvl8pPr lvl="7"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8pPr>
            <a:lvl9pPr lvl="8"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9pPr>
          </a:lstStyle>
          <a:p/>
        </p:txBody>
      </p:sp>
      <p:sp>
        <p:nvSpPr>
          <p:cNvPr id="303" name="Google Shape;303;p46"/>
          <p:cNvSpPr txBox="1"/>
          <p:nvPr>
            <p:ph idx="3" type="subTitle"/>
          </p:nvPr>
        </p:nvSpPr>
        <p:spPr>
          <a:xfrm>
            <a:off x="543143" y="44195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Sans Light"/>
              <a:buNone/>
              <a:defRPr sz="900">
                <a:solidFill>
                  <a:schemeClr val="lt1"/>
                </a:solidFill>
                <a:latin typeface="DM Sans Light"/>
                <a:ea typeface="DM Sans Light"/>
                <a:cs typeface="DM Sans Light"/>
                <a:sym typeface="DM Sans Light"/>
              </a:defRPr>
            </a:lvl1pPr>
            <a:lvl2pPr lvl="1" rtl="0" algn="ctr">
              <a:lnSpc>
                <a:spcPct val="90000"/>
              </a:lnSpc>
              <a:spcBef>
                <a:spcPts val="400"/>
              </a:spcBef>
              <a:spcAft>
                <a:spcPts val="0"/>
              </a:spcAft>
              <a:buClr>
                <a:schemeClr val="lt1"/>
              </a:buClr>
              <a:buSzPts val="1500"/>
              <a:buFont typeface="DM Sans Light"/>
              <a:buNone/>
              <a:defRPr sz="1500">
                <a:solidFill>
                  <a:schemeClr val="lt1"/>
                </a:solidFill>
                <a:latin typeface="DM Sans Light"/>
                <a:ea typeface="DM Sans Light"/>
                <a:cs typeface="DM Sans Light"/>
                <a:sym typeface="DM Sans Light"/>
              </a:defRPr>
            </a:lvl2pPr>
            <a:lvl3pPr lvl="2" rtl="0" algn="ctr">
              <a:lnSpc>
                <a:spcPct val="90000"/>
              </a:lnSpc>
              <a:spcBef>
                <a:spcPts val="400"/>
              </a:spcBef>
              <a:spcAft>
                <a:spcPts val="0"/>
              </a:spcAft>
              <a:buClr>
                <a:schemeClr val="lt1"/>
              </a:buClr>
              <a:buSzPts val="1400"/>
              <a:buFont typeface="DM Sans Light"/>
              <a:buNone/>
              <a:defRPr sz="1400">
                <a:solidFill>
                  <a:schemeClr val="lt1"/>
                </a:solidFill>
                <a:latin typeface="DM Sans Light"/>
                <a:ea typeface="DM Sans Light"/>
                <a:cs typeface="DM Sans Light"/>
                <a:sym typeface="DM Sans Light"/>
              </a:defRPr>
            </a:lvl3pPr>
            <a:lvl4pPr lvl="3"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4pPr>
            <a:lvl5pPr lvl="4"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5pPr>
            <a:lvl6pPr lvl="5"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6pPr>
            <a:lvl7pPr lvl="6"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7pPr>
            <a:lvl8pPr lvl="7"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8pPr>
            <a:lvl9pPr lvl="8" rtl="0" algn="ctr">
              <a:lnSpc>
                <a:spcPct val="90000"/>
              </a:lnSpc>
              <a:spcBef>
                <a:spcPts val="400"/>
              </a:spcBef>
              <a:spcAft>
                <a:spcPts val="0"/>
              </a:spcAft>
              <a:buClr>
                <a:schemeClr val="lt1"/>
              </a:buClr>
              <a:buSzPts val="1200"/>
              <a:buFont typeface="DM Sans Light"/>
              <a:buNone/>
              <a:defRPr sz="1200">
                <a:solidFill>
                  <a:schemeClr val="lt1"/>
                </a:solidFill>
                <a:latin typeface="DM Sans Light"/>
                <a:ea typeface="DM Sans Light"/>
                <a:cs typeface="DM Sans Light"/>
                <a:sym typeface="DM Sans 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itle - Green Triangle Dark">
  <p:cSld name="25 Title - Green Triangle Dark">
    <p:spTree>
      <p:nvGrpSpPr>
        <p:cNvPr id="304" name="Shape 304"/>
        <p:cNvGrpSpPr/>
        <p:nvPr/>
      </p:nvGrpSpPr>
      <p:grpSpPr>
        <a:xfrm>
          <a:off x="0" y="0"/>
          <a:ext cx="0" cy="0"/>
          <a:chOff x="0" y="0"/>
          <a:chExt cx="0" cy="0"/>
        </a:xfrm>
      </p:grpSpPr>
      <p:pic>
        <p:nvPicPr>
          <p:cNvPr id="305" name="Google Shape;305;p4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306" name="Google Shape;306;p47"/>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307" name="Google Shape;307;p47"/>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308" name="Google Shape;308;p47"/>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309" name="Google Shape;309;p47"/>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10" name="Google Shape;310;p47"/>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11" name="Google Shape;311;p47"/>
          <p:cNvSpPr/>
          <p:nvPr>
            <p:ph idx="4" type="pic"/>
          </p:nvPr>
        </p:nvSpPr>
        <p:spPr>
          <a:xfrm>
            <a:off x="2601696" y="4238138"/>
            <a:ext cx="555600" cy="555600"/>
          </a:xfrm>
          <a:prstGeom prst="ellipse">
            <a:avLst/>
          </a:prstGeom>
          <a:noFill/>
          <a:ln>
            <a:noFill/>
          </a:ln>
        </p:spPr>
      </p:sp>
      <p:pic>
        <p:nvPicPr>
          <p:cNvPr id="312" name="Google Shape;312;p47"/>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itle - Red Square Dark">
  <p:cSld name="26 Title - Red Square Dark">
    <p:spTree>
      <p:nvGrpSpPr>
        <p:cNvPr id="313" name="Shape 313"/>
        <p:cNvGrpSpPr/>
        <p:nvPr/>
      </p:nvGrpSpPr>
      <p:grpSpPr>
        <a:xfrm>
          <a:off x="0" y="0"/>
          <a:ext cx="0" cy="0"/>
          <a:chOff x="0" y="0"/>
          <a:chExt cx="0" cy="0"/>
        </a:xfrm>
      </p:grpSpPr>
      <p:pic>
        <p:nvPicPr>
          <p:cNvPr id="314" name="Google Shape;314;p48"/>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315" name="Google Shape;315;p48"/>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316" name="Google Shape;316;p48"/>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317" name="Google Shape;317;p48"/>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318" name="Google Shape;318;p48"/>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19" name="Google Shape;319;p48"/>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20" name="Google Shape;320;p48"/>
          <p:cNvSpPr/>
          <p:nvPr>
            <p:ph idx="4" type="pic"/>
          </p:nvPr>
        </p:nvSpPr>
        <p:spPr>
          <a:xfrm>
            <a:off x="2601696" y="4238138"/>
            <a:ext cx="555600" cy="555600"/>
          </a:xfrm>
          <a:prstGeom prst="ellipse">
            <a:avLst/>
          </a:prstGeom>
          <a:noFill/>
          <a:ln>
            <a:noFill/>
          </a:ln>
        </p:spPr>
      </p:sp>
      <p:pic>
        <p:nvPicPr>
          <p:cNvPr id="321" name="Google Shape;321;p48"/>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tle - Red Circle Dark">
  <p:cSld name="27 Title - Red Circle Dark">
    <p:spTree>
      <p:nvGrpSpPr>
        <p:cNvPr id="322" name="Shape 322"/>
        <p:cNvGrpSpPr/>
        <p:nvPr/>
      </p:nvGrpSpPr>
      <p:grpSpPr>
        <a:xfrm>
          <a:off x="0" y="0"/>
          <a:ext cx="0" cy="0"/>
          <a:chOff x="0" y="0"/>
          <a:chExt cx="0" cy="0"/>
        </a:xfrm>
      </p:grpSpPr>
      <p:pic>
        <p:nvPicPr>
          <p:cNvPr id="323" name="Google Shape;323;p4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324" name="Google Shape;324;p49"/>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325" name="Google Shape;325;p49"/>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326" name="Google Shape;326;p49"/>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327" name="Google Shape;327;p49"/>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28" name="Google Shape;328;p49"/>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29" name="Google Shape;329;p49"/>
          <p:cNvSpPr/>
          <p:nvPr>
            <p:ph idx="4" type="pic"/>
          </p:nvPr>
        </p:nvSpPr>
        <p:spPr>
          <a:xfrm>
            <a:off x="2601696" y="4238138"/>
            <a:ext cx="555600" cy="555600"/>
          </a:xfrm>
          <a:prstGeom prst="ellipse">
            <a:avLst/>
          </a:prstGeom>
          <a:noFill/>
          <a:ln>
            <a:noFill/>
          </a:ln>
        </p:spPr>
      </p:sp>
      <p:pic>
        <p:nvPicPr>
          <p:cNvPr id="330" name="Google Shape;330;p49"/>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tle - Red Triangle Dark">
  <p:cSld name="28 Title - Red Triangle Dark">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333" name="Google Shape;333;p50"/>
          <p:cNvSpPr txBox="1"/>
          <p:nvPr>
            <p:ph type="ctrTitle"/>
          </p:nvPr>
        </p:nvSpPr>
        <p:spPr>
          <a:xfrm>
            <a:off x="565141" y="457200"/>
            <a:ext cx="52824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4800"/>
              <a:buFont typeface="DM Sans"/>
              <a:buNone/>
              <a:defRPr sz="48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100"/>
              <a:buNone/>
              <a:defRPr>
                <a:solidFill>
                  <a:schemeClr val="lt1"/>
                </a:solidFill>
              </a:defRPr>
            </a:lvl2pPr>
            <a:lvl3pPr lvl="2" rtl="0" algn="l">
              <a:lnSpc>
                <a:spcPct val="100000"/>
              </a:lnSpc>
              <a:spcBef>
                <a:spcPts val="0"/>
              </a:spcBef>
              <a:spcAft>
                <a:spcPts val="0"/>
              </a:spcAft>
              <a:buClr>
                <a:schemeClr val="lt1"/>
              </a:buClr>
              <a:buSzPts val="1100"/>
              <a:buNone/>
              <a:defRPr>
                <a:solidFill>
                  <a:schemeClr val="lt1"/>
                </a:solidFill>
              </a:defRPr>
            </a:lvl3pPr>
            <a:lvl4pPr lvl="3" rtl="0" algn="l">
              <a:lnSpc>
                <a:spcPct val="100000"/>
              </a:lnSpc>
              <a:spcBef>
                <a:spcPts val="0"/>
              </a:spcBef>
              <a:spcAft>
                <a:spcPts val="0"/>
              </a:spcAft>
              <a:buClr>
                <a:schemeClr val="lt1"/>
              </a:buClr>
              <a:buSzPts val="1100"/>
              <a:buNone/>
              <a:defRPr>
                <a:solidFill>
                  <a:schemeClr val="lt1"/>
                </a:solidFill>
              </a:defRPr>
            </a:lvl4pPr>
            <a:lvl5pPr lvl="4" rtl="0" algn="l">
              <a:lnSpc>
                <a:spcPct val="100000"/>
              </a:lnSpc>
              <a:spcBef>
                <a:spcPts val="0"/>
              </a:spcBef>
              <a:spcAft>
                <a:spcPts val="0"/>
              </a:spcAft>
              <a:buClr>
                <a:schemeClr val="lt1"/>
              </a:buClr>
              <a:buSzPts val="1100"/>
              <a:buNone/>
              <a:defRPr>
                <a:solidFill>
                  <a:schemeClr val="lt1"/>
                </a:solidFill>
              </a:defRPr>
            </a:lvl5pPr>
            <a:lvl6pPr lvl="5" rtl="0" algn="l">
              <a:lnSpc>
                <a:spcPct val="100000"/>
              </a:lnSpc>
              <a:spcBef>
                <a:spcPts val="0"/>
              </a:spcBef>
              <a:spcAft>
                <a:spcPts val="0"/>
              </a:spcAft>
              <a:buClr>
                <a:schemeClr val="lt1"/>
              </a:buClr>
              <a:buSzPts val="1100"/>
              <a:buNone/>
              <a:defRPr>
                <a:solidFill>
                  <a:schemeClr val="lt1"/>
                </a:solidFill>
              </a:defRPr>
            </a:lvl6pPr>
            <a:lvl7pPr lvl="6" rtl="0" algn="l">
              <a:lnSpc>
                <a:spcPct val="100000"/>
              </a:lnSpc>
              <a:spcBef>
                <a:spcPts val="0"/>
              </a:spcBef>
              <a:spcAft>
                <a:spcPts val="0"/>
              </a:spcAft>
              <a:buClr>
                <a:schemeClr val="lt1"/>
              </a:buClr>
              <a:buSzPts val="1100"/>
              <a:buNone/>
              <a:defRPr>
                <a:solidFill>
                  <a:schemeClr val="lt1"/>
                </a:solidFill>
              </a:defRPr>
            </a:lvl7pPr>
            <a:lvl8pPr lvl="7" rtl="0" algn="l">
              <a:lnSpc>
                <a:spcPct val="100000"/>
              </a:lnSpc>
              <a:spcBef>
                <a:spcPts val="0"/>
              </a:spcBef>
              <a:spcAft>
                <a:spcPts val="0"/>
              </a:spcAft>
              <a:buClr>
                <a:schemeClr val="lt1"/>
              </a:buClr>
              <a:buSzPts val="1100"/>
              <a:buNone/>
              <a:defRPr>
                <a:solidFill>
                  <a:schemeClr val="lt1"/>
                </a:solidFill>
              </a:defRPr>
            </a:lvl8pPr>
            <a:lvl9pPr lvl="8" rtl="0" algn="l">
              <a:lnSpc>
                <a:spcPct val="100000"/>
              </a:lnSpc>
              <a:spcBef>
                <a:spcPts val="0"/>
              </a:spcBef>
              <a:spcAft>
                <a:spcPts val="0"/>
              </a:spcAft>
              <a:buClr>
                <a:schemeClr val="lt1"/>
              </a:buClr>
              <a:buSzPts val="1100"/>
              <a:buNone/>
              <a:defRPr>
                <a:solidFill>
                  <a:schemeClr val="lt1"/>
                </a:solidFill>
              </a:defRPr>
            </a:lvl9pPr>
          </a:lstStyle>
          <a:p/>
        </p:txBody>
      </p:sp>
      <p:sp>
        <p:nvSpPr>
          <p:cNvPr id="334" name="Google Shape;334;p50"/>
          <p:cNvSpPr txBox="1"/>
          <p:nvPr>
            <p:ph idx="1" type="subTitle"/>
          </p:nvPr>
        </p:nvSpPr>
        <p:spPr>
          <a:xfrm>
            <a:off x="565141"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pic>
        <p:nvPicPr>
          <p:cNvPr id="335" name="Google Shape;335;p50"/>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336" name="Google Shape;336;p50"/>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37" name="Google Shape;337;p50"/>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338" name="Google Shape;338;p50"/>
          <p:cNvSpPr/>
          <p:nvPr>
            <p:ph idx="4" type="pic"/>
          </p:nvPr>
        </p:nvSpPr>
        <p:spPr>
          <a:xfrm>
            <a:off x="2601696" y="4238138"/>
            <a:ext cx="555600" cy="555600"/>
          </a:xfrm>
          <a:prstGeom prst="ellipse">
            <a:avLst/>
          </a:prstGeom>
          <a:noFill/>
          <a:ln>
            <a:noFill/>
          </a:ln>
        </p:spPr>
      </p:sp>
      <p:pic>
        <p:nvPicPr>
          <p:cNvPr id="339" name="Google Shape;339;p50"/>
          <p:cNvPicPr preferRelativeResize="0"/>
          <p:nvPr/>
        </p:nvPicPr>
        <p:blipFill rotWithShape="1">
          <a:blip r:embed="rId4">
            <a:alphaModFix/>
          </a:blip>
          <a:srcRect b="0" l="0" r="0" t="0"/>
          <a:stretch/>
        </p:blipFill>
        <p:spPr>
          <a:xfrm>
            <a:off x="571499" y="457200"/>
            <a:ext cx="1235173" cy="3679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30 - One Column Dark">
    <p:bg>
      <p:bgPr>
        <a:solidFill>
          <a:schemeClr val="dk1"/>
        </a:solidFill>
      </p:bgPr>
    </p:bg>
    <p:spTree>
      <p:nvGrpSpPr>
        <p:cNvPr id="340" name="Shape 340"/>
        <p:cNvGrpSpPr/>
        <p:nvPr/>
      </p:nvGrpSpPr>
      <p:grpSpPr>
        <a:xfrm>
          <a:off x="0" y="0"/>
          <a:ext cx="0" cy="0"/>
          <a:chOff x="0" y="0"/>
          <a:chExt cx="0" cy="0"/>
        </a:xfrm>
      </p:grpSpPr>
      <p:sp>
        <p:nvSpPr>
          <p:cNvPr id="341" name="Google Shape;341;p51"/>
          <p:cNvSpPr/>
          <p:nvPr/>
        </p:nvSpPr>
        <p:spPr>
          <a:xfrm>
            <a:off x="457207" y="1331719"/>
            <a:ext cx="8241000" cy="3354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2" name="Google Shape;342;p51"/>
          <p:cNvSpPr txBox="1"/>
          <p:nvPr>
            <p:ph idx="1" type="body"/>
          </p:nvPr>
        </p:nvSpPr>
        <p:spPr>
          <a:xfrm>
            <a:off x="574631" y="1790287"/>
            <a:ext cx="7995600" cy="2773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43" name="Google Shape;343;p51"/>
          <p:cNvSpPr txBox="1"/>
          <p:nvPr>
            <p:ph idx="2" type="subTitle"/>
          </p:nvPr>
        </p:nvSpPr>
        <p:spPr>
          <a:xfrm>
            <a:off x="573749" y="1477744"/>
            <a:ext cx="79956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2"/>
              </a:buClr>
              <a:buSzPts val="1500"/>
              <a:buNone/>
              <a:defRPr b="1" sz="1500">
                <a:solidFill>
                  <a:schemeClr val="lt2"/>
                </a:solidFill>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344" name="Google Shape;344;p51"/>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5" name="Google Shape;345;p51"/>
          <p:cNvSpPr txBox="1"/>
          <p:nvPr>
            <p:ph idx="3"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Two Column Dark">
  <p:cSld name="31 - Two Column Dark">
    <p:bg>
      <p:bgPr>
        <a:solidFill>
          <a:schemeClr val="dk1"/>
        </a:solidFill>
      </p:bgPr>
    </p:bg>
    <p:spTree>
      <p:nvGrpSpPr>
        <p:cNvPr id="346" name="Shape 346"/>
        <p:cNvGrpSpPr/>
        <p:nvPr/>
      </p:nvGrpSpPr>
      <p:grpSpPr>
        <a:xfrm>
          <a:off x="0" y="0"/>
          <a:ext cx="0" cy="0"/>
          <a:chOff x="0" y="0"/>
          <a:chExt cx="0" cy="0"/>
        </a:xfrm>
      </p:grpSpPr>
      <p:sp>
        <p:nvSpPr>
          <p:cNvPr id="347" name="Google Shape;347;p52"/>
          <p:cNvSpPr/>
          <p:nvPr/>
        </p:nvSpPr>
        <p:spPr>
          <a:xfrm>
            <a:off x="4636223" y="1331719"/>
            <a:ext cx="4062000" cy="33546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8" name="Google Shape;348;p52"/>
          <p:cNvSpPr/>
          <p:nvPr/>
        </p:nvSpPr>
        <p:spPr>
          <a:xfrm>
            <a:off x="457207" y="1331719"/>
            <a:ext cx="4062000" cy="33546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9" name="Google Shape;349;p52"/>
          <p:cNvSpPr txBox="1"/>
          <p:nvPr>
            <p:ph idx="1"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50" name="Google Shape;350;p52"/>
          <p:cNvSpPr txBox="1"/>
          <p:nvPr>
            <p:ph idx="2"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51" name="Google Shape;351;p52"/>
          <p:cNvSpPr txBox="1"/>
          <p:nvPr>
            <p:ph idx="3"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52" name="Google Shape;352;p52"/>
          <p:cNvSpPr txBox="1"/>
          <p:nvPr>
            <p:ph idx="4"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53" name="Google Shape;353;p52"/>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54" name="Google Shape;354;p52"/>
          <p:cNvSpPr txBox="1"/>
          <p:nvPr>
            <p:ph idx="5"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Three Column Dark">
  <p:cSld name="32 - Three Column Dark">
    <p:bg>
      <p:bgPr>
        <a:solidFill>
          <a:schemeClr val="dk1"/>
        </a:solidFill>
      </p:bgPr>
    </p:bg>
    <p:spTree>
      <p:nvGrpSpPr>
        <p:cNvPr id="355" name="Shape 355"/>
        <p:cNvGrpSpPr/>
        <p:nvPr/>
      </p:nvGrpSpPr>
      <p:grpSpPr>
        <a:xfrm>
          <a:off x="0" y="0"/>
          <a:ext cx="0" cy="0"/>
          <a:chOff x="0" y="0"/>
          <a:chExt cx="0" cy="0"/>
        </a:xfrm>
      </p:grpSpPr>
      <p:sp>
        <p:nvSpPr>
          <p:cNvPr id="356" name="Google Shape;356;p53"/>
          <p:cNvSpPr/>
          <p:nvPr/>
        </p:nvSpPr>
        <p:spPr>
          <a:xfrm>
            <a:off x="600054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7" name="Google Shape;357;p53"/>
          <p:cNvSpPr/>
          <p:nvPr/>
        </p:nvSpPr>
        <p:spPr>
          <a:xfrm>
            <a:off x="322887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8" name="Google Shape;358;p53"/>
          <p:cNvSpPr txBox="1"/>
          <p:nvPr>
            <p:ph idx="1"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59" name="Google Shape;359;p53"/>
          <p:cNvSpPr txBox="1"/>
          <p:nvPr>
            <p:ph idx="2"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60" name="Google Shape;360;p53"/>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61" name="Google Shape;361;p53"/>
          <p:cNvSpPr txBox="1"/>
          <p:nvPr>
            <p:ph idx="4"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62" name="Google Shape;362;p53"/>
          <p:cNvSpPr/>
          <p:nvPr/>
        </p:nvSpPr>
        <p:spPr>
          <a:xfrm>
            <a:off x="45720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 name="Google Shape;363;p53"/>
          <p:cNvSpPr txBox="1"/>
          <p:nvPr>
            <p:ph idx="5"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64" name="Google Shape;364;p53"/>
          <p:cNvSpPr txBox="1"/>
          <p:nvPr>
            <p:ph idx="6"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65" name="Google Shape;365;p53"/>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66" name="Google Shape;366;p53"/>
          <p:cNvSpPr txBox="1"/>
          <p:nvPr>
            <p:ph idx="7"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Four Column Dark">
  <p:cSld name="33 - Four Column Dark">
    <p:bg>
      <p:bgPr>
        <a:solidFill>
          <a:schemeClr val="dk1"/>
        </a:solidFill>
      </p:bgPr>
    </p:bg>
    <p:spTree>
      <p:nvGrpSpPr>
        <p:cNvPr id="367" name="Shape 367"/>
        <p:cNvGrpSpPr/>
        <p:nvPr/>
      </p:nvGrpSpPr>
      <p:grpSpPr>
        <a:xfrm>
          <a:off x="0" y="0"/>
          <a:ext cx="0" cy="0"/>
          <a:chOff x="0" y="0"/>
          <a:chExt cx="0" cy="0"/>
        </a:xfrm>
      </p:grpSpPr>
      <p:sp>
        <p:nvSpPr>
          <p:cNvPr id="368" name="Google Shape;368;p54"/>
          <p:cNvSpPr/>
          <p:nvPr/>
        </p:nvSpPr>
        <p:spPr>
          <a:xfrm>
            <a:off x="6666758"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 name="Google Shape;369;p54"/>
          <p:cNvSpPr/>
          <p:nvPr/>
        </p:nvSpPr>
        <p:spPr>
          <a:xfrm>
            <a:off x="4596908"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0" name="Google Shape;370;p54"/>
          <p:cNvSpPr/>
          <p:nvPr/>
        </p:nvSpPr>
        <p:spPr>
          <a:xfrm>
            <a:off x="2527057"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1" name="Google Shape;371;p54"/>
          <p:cNvSpPr/>
          <p:nvPr/>
        </p:nvSpPr>
        <p:spPr>
          <a:xfrm>
            <a:off x="457207" y="1331719"/>
            <a:ext cx="2033400" cy="33546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2" name="Google Shape;372;p54"/>
          <p:cNvSpPr txBox="1"/>
          <p:nvPr>
            <p:ph idx="1" type="body"/>
          </p:nvPr>
        </p:nvSpPr>
        <p:spPr>
          <a:xfrm>
            <a:off x="573947"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73" name="Google Shape;373;p54"/>
          <p:cNvSpPr txBox="1"/>
          <p:nvPr>
            <p:ph idx="2" type="subTitle"/>
          </p:nvPr>
        </p:nvSpPr>
        <p:spPr>
          <a:xfrm>
            <a:off x="573749"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74" name="Google Shape;374;p54"/>
          <p:cNvSpPr txBox="1"/>
          <p:nvPr>
            <p:ph idx="3" type="body"/>
          </p:nvPr>
        </p:nvSpPr>
        <p:spPr>
          <a:xfrm>
            <a:off x="6770130"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75" name="Google Shape;375;p54"/>
          <p:cNvSpPr txBox="1"/>
          <p:nvPr>
            <p:ph idx="4" type="subTitle"/>
          </p:nvPr>
        </p:nvSpPr>
        <p:spPr>
          <a:xfrm>
            <a:off x="6769932"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76" name="Google Shape;376;p54"/>
          <p:cNvSpPr txBox="1"/>
          <p:nvPr>
            <p:ph idx="5" type="body"/>
          </p:nvPr>
        </p:nvSpPr>
        <p:spPr>
          <a:xfrm>
            <a:off x="47053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77" name="Google Shape;377;p54"/>
          <p:cNvSpPr txBox="1"/>
          <p:nvPr>
            <p:ph idx="6" type="subTitle"/>
          </p:nvPr>
        </p:nvSpPr>
        <p:spPr>
          <a:xfrm>
            <a:off x="47051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78" name="Google Shape;378;p54"/>
          <p:cNvSpPr txBox="1"/>
          <p:nvPr>
            <p:ph idx="7" type="body"/>
          </p:nvPr>
        </p:nvSpPr>
        <p:spPr>
          <a:xfrm>
            <a:off x="26399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79" name="Google Shape;379;p54"/>
          <p:cNvSpPr txBox="1"/>
          <p:nvPr>
            <p:ph idx="8" type="subTitle"/>
          </p:nvPr>
        </p:nvSpPr>
        <p:spPr>
          <a:xfrm>
            <a:off x="26397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80" name="Google Shape;380;p54"/>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81" name="Google Shape;381;p54"/>
          <p:cNvSpPr txBox="1"/>
          <p:nvPr>
            <p:ph idx="9"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 Half Card Right Dark">
  <p:cSld name="34 - Half Card Right Dark">
    <p:bg>
      <p:bgPr>
        <a:solidFill>
          <a:schemeClr val="dk1"/>
        </a:solidFill>
      </p:bgPr>
    </p:bg>
    <p:spTree>
      <p:nvGrpSpPr>
        <p:cNvPr id="382" name="Shape 382"/>
        <p:cNvGrpSpPr/>
        <p:nvPr/>
      </p:nvGrpSpPr>
      <p:grpSpPr>
        <a:xfrm>
          <a:off x="0" y="0"/>
          <a:ext cx="0" cy="0"/>
          <a:chOff x="0" y="0"/>
          <a:chExt cx="0" cy="0"/>
        </a:xfrm>
      </p:grpSpPr>
      <p:sp>
        <p:nvSpPr>
          <p:cNvPr id="383" name="Google Shape;383;p55"/>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4" name="Google Shape;384;p55"/>
          <p:cNvSpPr txBox="1"/>
          <p:nvPr>
            <p:ph idx="1"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85" name="Google Shape;385;p55"/>
          <p:cNvSpPr txBox="1"/>
          <p:nvPr>
            <p:ph idx="2"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86" name="Google Shape;386;p55"/>
          <p:cNvSpPr txBox="1"/>
          <p:nvPr>
            <p:ph idx="3"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87" name="Google Shape;387;p55"/>
          <p:cNvSpPr txBox="1"/>
          <p:nvPr>
            <p:ph idx="4"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388" name="Google Shape;388;p55"/>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89" name="Google Shape;389;p55"/>
          <p:cNvSpPr txBox="1"/>
          <p:nvPr>
            <p:ph idx="5"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 Half Card Left Dark">
  <p:cSld name="35 - Half Card Left Dark">
    <p:bg>
      <p:bgPr>
        <a:solidFill>
          <a:schemeClr val="dk1"/>
        </a:solidFill>
      </p:bgPr>
    </p:bg>
    <p:spTree>
      <p:nvGrpSpPr>
        <p:cNvPr id="390" name="Shape 390"/>
        <p:cNvGrpSpPr/>
        <p:nvPr/>
      </p:nvGrpSpPr>
      <p:grpSpPr>
        <a:xfrm>
          <a:off x="0" y="0"/>
          <a:ext cx="0" cy="0"/>
          <a:chOff x="0" y="0"/>
          <a:chExt cx="0" cy="0"/>
        </a:xfrm>
      </p:grpSpPr>
      <p:sp>
        <p:nvSpPr>
          <p:cNvPr id="391" name="Google Shape;391;p56"/>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2" name="Google Shape;392;p56"/>
          <p:cNvSpPr txBox="1"/>
          <p:nvPr>
            <p:ph idx="1"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93" name="Google Shape;393;p56"/>
          <p:cNvSpPr txBox="1"/>
          <p:nvPr>
            <p:ph idx="2"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394" name="Google Shape;394;p56"/>
          <p:cNvSpPr txBox="1"/>
          <p:nvPr>
            <p:ph idx="3"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395" name="Google Shape;395;p56"/>
          <p:cNvSpPr txBox="1"/>
          <p:nvPr>
            <p:ph idx="4"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396" name="Google Shape;396;p56"/>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 name="Google Shape;397;p56"/>
          <p:cNvSpPr txBox="1"/>
          <p:nvPr>
            <p:ph idx="5"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 2/3 Card Right Dark">
  <p:cSld name="36 - 2/3 Card Right Dark">
    <p:bg>
      <p:bgPr>
        <a:solidFill>
          <a:schemeClr val="dk1"/>
        </a:solidFill>
      </p:bgPr>
    </p:bg>
    <p:spTree>
      <p:nvGrpSpPr>
        <p:cNvPr id="398" name="Shape 398"/>
        <p:cNvGrpSpPr/>
        <p:nvPr/>
      </p:nvGrpSpPr>
      <p:grpSpPr>
        <a:xfrm>
          <a:off x="0" y="0"/>
          <a:ext cx="0" cy="0"/>
          <a:chOff x="0" y="0"/>
          <a:chExt cx="0" cy="0"/>
        </a:xfrm>
      </p:grpSpPr>
      <p:sp>
        <p:nvSpPr>
          <p:cNvPr id="399" name="Google Shape;399;p57"/>
          <p:cNvSpPr/>
          <p:nvPr/>
        </p:nvSpPr>
        <p:spPr>
          <a:xfrm>
            <a:off x="3290974"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 name="Google Shape;400;p57"/>
          <p:cNvSpPr txBox="1"/>
          <p:nvPr>
            <p:ph idx="1" type="body"/>
          </p:nvPr>
        </p:nvSpPr>
        <p:spPr>
          <a:xfrm>
            <a:off x="3408081"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1" name="Google Shape;401;p57"/>
          <p:cNvSpPr txBox="1"/>
          <p:nvPr>
            <p:ph idx="2" type="subTitle"/>
          </p:nvPr>
        </p:nvSpPr>
        <p:spPr>
          <a:xfrm>
            <a:off x="3407523"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02" name="Google Shape;402;p57"/>
          <p:cNvSpPr txBox="1"/>
          <p:nvPr>
            <p:ph idx="3" type="body"/>
          </p:nvPr>
        </p:nvSpPr>
        <p:spPr>
          <a:xfrm>
            <a:off x="562083"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403" name="Google Shape;403;p57"/>
          <p:cNvSpPr txBox="1"/>
          <p:nvPr>
            <p:ph idx="4" type="subTitle"/>
          </p:nvPr>
        </p:nvSpPr>
        <p:spPr>
          <a:xfrm>
            <a:off x="570711"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404" name="Google Shape;404;p57"/>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5" name="Google Shape;405;p57"/>
          <p:cNvSpPr txBox="1"/>
          <p:nvPr>
            <p:ph idx="5"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 2/3 Card Left Dark">
  <p:cSld name="37 - 2/3 Card Left Dark">
    <p:bg>
      <p:bgPr>
        <a:solidFill>
          <a:schemeClr val="dk1"/>
        </a:solidFill>
      </p:bgPr>
    </p:bg>
    <p:spTree>
      <p:nvGrpSpPr>
        <p:cNvPr id="406" name="Shape 406"/>
        <p:cNvGrpSpPr/>
        <p:nvPr/>
      </p:nvGrpSpPr>
      <p:grpSpPr>
        <a:xfrm>
          <a:off x="0" y="0"/>
          <a:ext cx="0" cy="0"/>
          <a:chOff x="0" y="0"/>
          <a:chExt cx="0" cy="0"/>
        </a:xfrm>
      </p:grpSpPr>
      <p:sp>
        <p:nvSpPr>
          <p:cNvPr id="407" name="Google Shape;407;p58"/>
          <p:cNvSpPr/>
          <p:nvPr/>
        </p:nvSpPr>
        <p:spPr>
          <a:xfrm>
            <a:off x="457207" y="1331719"/>
            <a:ext cx="54051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8" name="Google Shape;408;p58"/>
          <p:cNvSpPr txBox="1"/>
          <p:nvPr>
            <p:ph idx="1" type="body"/>
          </p:nvPr>
        </p:nvSpPr>
        <p:spPr>
          <a:xfrm>
            <a:off x="574313" y="1790291"/>
            <a:ext cx="51147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9" name="Google Shape;409;p58"/>
          <p:cNvSpPr txBox="1"/>
          <p:nvPr>
            <p:ph idx="2" type="subTitle"/>
          </p:nvPr>
        </p:nvSpPr>
        <p:spPr>
          <a:xfrm>
            <a:off x="573749" y="1477744"/>
            <a:ext cx="51147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10" name="Google Shape;410;p58"/>
          <p:cNvSpPr txBox="1"/>
          <p:nvPr>
            <p:ph idx="3" type="body"/>
          </p:nvPr>
        </p:nvSpPr>
        <p:spPr>
          <a:xfrm>
            <a:off x="6126132" y="1790291"/>
            <a:ext cx="24273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411" name="Google Shape;411;p58"/>
          <p:cNvSpPr txBox="1"/>
          <p:nvPr>
            <p:ph idx="4" type="subTitle"/>
          </p:nvPr>
        </p:nvSpPr>
        <p:spPr>
          <a:xfrm>
            <a:off x="6134757" y="1477744"/>
            <a:ext cx="24273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412" name="Google Shape;412;p58"/>
          <p:cNvSpPr txBox="1"/>
          <p:nvPr>
            <p:ph type="title"/>
          </p:nvPr>
        </p:nvSpPr>
        <p:spPr>
          <a:xfrm>
            <a:off x="409680" y="249298"/>
            <a:ext cx="7996500" cy="4377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None/>
              <a:defRPr sz="2500">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13" name="Google Shape;413;p58"/>
          <p:cNvSpPr txBox="1"/>
          <p:nvPr>
            <p:ph idx="5" type="subTitle"/>
          </p:nvPr>
        </p:nvSpPr>
        <p:spPr>
          <a:xfrm>
            <a:off x="421356" y="728626"/>
            <a:ext cx="7996500" cy="437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None/>
              <a:defRPr sz="1300">
                <a:solidFill>
                  <a:schemeClr val="accent6"/>
                </a:solidFill>
                <a:latin typeface="DM Sans Light"/>
                <a:ea typeface="DM Sans Light"/>
                <a:cs typeface="DM Sans Light"/>
                <a:sym typeface="DM Sans Light"/>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Breaker A">
  <p:cSld name="38 - Breaker A">
    <p:bg>
      <p:bgPr>
        <a:solidFill>
          <a:schemeClr val="dk1"/>
        </a:solidFill>
      </p:bgPr>
    </p:bg>
    <p:spTree>
      <p:nvGrpSpPr>
        <p:cNvPr id="414" name="Shape 414"/>
        <p:cNvGrpSpPr/>
        <p:nvPr/>
      </p:nvGrpSpPr>
      <p:grpSpPr>
        <a:xfrm>
          <a:off x="0" y="0"/>
          <a:ext cx="0" cy="0"/>
          <a:chOff x="0" y="0"/>
          <a:chExt cx="0" cy="0"/>
        </a:xfrm>
      </p:grpSpPr>
      <p:pic>
        <p:nvPicPr>
          <p:cNvPr id="415" name="Google Shape;415;p5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16" name="Google Shape;416;p59"/>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 Breaker B">
  <p:cSld name="39 - Breaker B">
    <p:bg>
      <p:bgPr>
        <a:solidFill>
          <a:schemeClr val="dk1"/>
        </a:solidFill>
      </p:bgPr>
    </p:bg>
    <p:spTree>
      <p:nvGrpSpPr>
        <p:cNvPr id="417" name="Shape 417"/>
        <p:cNvGrpSpPr/>
        <p:nvPr/>
      </p:nvGrpSpPr>
      <p:grpSpPr>
        <a:xfrm>
          <a:off x="0" y="0"/>
          <a:ext cx="0" cy="0"/>
          <a:chOff x="0" y="0"/>
          <a:chExt cx="0" cy="0"/>
        </a:xfrm>
      </p:grpSpPr>
      <p:pic>
        <p:nvPicPr>
          <p:cNvPr id="418" name="Google Shape;418;p6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19" name="Google Shape;419;p60"/>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 Breaker C">
  <p:cSld name="40 - Breaker C">
    <p:bg>
      <p:bgPr>
        <a:solidFill>
          <a:schemeClr val="dk1"/>
        </a:solidFill>
      </p:bgPr>
    </p:bg>
    <p:spTree>
      <p:nvGrpSpPr>
        <p:cNvPr id="420" name="Shape 420"/>
        <p:cNvGrpSpPr/>
        <p:nvPr/>
      </p:nvGrpSpPr>
      <p:grpSpPr>
        <a:xfrm>
          <a:off x="0" y="0"/>
          <a:ext cx="0" cy="0"/>
          <a:chOff x="0" y="0"/>
          <a:chExt cx="0" cy="0"/>
        </a:xfrm>
      </p:grpSpPr>
      <p:pic>
        <p:nvPicPr>
          <p:cNvPr id="421" name="Google Shape;421;p6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22" name="Google Shape;422;p61"/>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 Breaker E">
  <p:cSld name="42 - Breaker E">
    <p:bg>
      <p:bgPr>
        <a:solidFill>
          <a:schemeClr val="dk1"/>
        </a:solidFill>
      </p:bgPr>
    </p:bg>
    <p:spTree>
      <p:nvGrpSpPr>
        <p:cNvPr id="423" name="Shape 423"/>
        <p:cNvGrpSpPr/>
        <p:nvPr/>
      </p:nvGrpSpPr>
      <p:grpSpPr>
        <a:xfrm>
          <a:off x="0" y="0"/>
          <a:ext cx="0" cy="0"/>
          <a:chOff x="0" y="0"/>
          <a:chExt cx="0" cy="0"/>
        </a:xfrm>
      </p:grpSpPr>
      <p:pic>
        <p:nvPicPr>
          <p:cNvPr id="424" name="Google Shape;424;p6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25" name="Google Shape;425;p62"/>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 Breaker I">
  <p:cSld name="46 - Breaker I">
    <p:bg>
      <p:bgPr>
        <a:solidFill>
          <a:schemeClr val="dk1"/>
        </a:solidFill>
      </p:bgPr>
    </p:bg>
    <p:spTree>
      <p:nvGrpSpPr>
        <p:cNvPr id="426" name="Shape 426"/>
        <p:cNvGrpSpPr/>
        <p:nvPr/>
      </p:nvGrpSpPr>
      <p:grpSpPr>
        <a:xfrm>
          <a:off x="0" y="0"/>
          <a:ext cx="0" cy="0"/>
          <a:chOff x="0" y="0"/>
          <a:chExt cx="0" cy="0"/>
        </a:xfrm>
      </p:grpSpPr>
      <p:pic>
        <p:nvPicPr>
          <p:cNvPr id="427" name="Google Shape;427;p63"/>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28" name="Google Shape;428;p63"/>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9" name="Google Shape;429;p63"/>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 Breaker J">
  <p:cSld name="47 - Breaker J">
    <p:bg>
      <p:bgPr>
        <a:solidFill>
          <a:schemeClr val="accent3"/>
        </a:solidFill>
      </p:bgPr>
    </p:bg>
    <p:spTree>
      <p:nvGrpSpPr>
        <p:cNvPr id="430" name="Shape 430"/>
        <p:cNvGrpSpPr/>
        <p:nvPr/>
      </p:nvGrpSpPr>
      <p:grpSpPr>
        <a:xfrm>
          <a:off x="0" y="0"/>
          <a:ext cx="0" cy="0"/>
          <a:chOff x="0" y="0"/>
          <a:chExt cx="0" cy="0"/>
        </a:xfrm>
      </p:grpSpPr>
      <p:pic>
        <p:nvPicPr>
          <p:cNvPr id="431" name="Google Shape;431;p6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32" name="Google Shape;432;p64"/>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 Breaker K">
  <p:cSld name="48 - Breaker K">
    <p:bg>
      <p:bgPr>
        <a:solidFill>
          <a:schemeClr val="accent3"/>
        </a:solidFill>
      </p:bgPr>
    </p:bg>
    <p:spTree>
      <p:nvGrpSpPr>
        <p:cNvPr id="433" name="Shape 433"/>
        <p:cNvGrpSpPr/>
        <p:nvPr/>
      </p:nvGrpSpPr>
      <p:grpSpPr>
        <a:xfrm>
          <a:off x="0" y="0"/>
          <a:ext cx="0" cy="0"/>
          <a:chOff x="0" y="0"/>
          <a:chExt cx="0" cy="0"/>
        </a:xfrm>
      </p:grpSpPr>
      <p:pic>
        <p:nvPicPr>
          <p:cNvPr id="434" name="Google Shape;434;p6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35" name="Google Shape;435;p65"/>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 Breaker L">
  <p:cSld name="49 - Breaker L">
    <p:bg>
      <p:bgPr>
        <a:solidFill>
          <a:schemeClr val="accent3"/>
        </a:solidFill>
      </p:bgPr>
    </p:bg>
    <p:spTree>
      <p:nvGrpSpPr>
        <p:cNvPr id="436" name="Shape 436"/>
        <p:cNvGrpSpPr/>
        <p:nvPr/>
      </p:nvGrpSpPr>
      <p:grpSpPr>
        <a:xfrm>
          <a:off x="0" y="0"/>
          <a:ext cx="0" cy="0"/>
          <a:chOff x="0" y="0"/>
          <a:chExt cx="0" cy="0"/>
        </a:xfrm>
      </p:grpSpPr>
      <p:pic>
        <p:nvPicPr>
          <p:cNvPr id="437" name="Google Shape;437;p66"/>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38" name="Google Shape;438;p66"/>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 Breaker M">
  <p:cSld name="50 - Breaker M">
    <p:bg>
      <p:bgPr>
        <a:solidFill>
          <a:schemeClr val="accent1"/>
        </a:solidFill>
      </p:bgPr>
    </p:bg>
    <p:spTree>
      <p:nvGrpSpPr>
        <p:cNvPr id="439" name="Shape 439"/>
        <p:cNvGrpSpPr/>
        <p:nvPr/>
      </p:nvGrpSpPr>
      <p:grpSpPr>
        <a:xfrm>
          <a:off x="0" y="0"/>
          <a:ext cx="0" cy="0"/>
          <a:chOff x="0" y="0"/>
          <a:chExt cx="0" cy="0"/>
        </a:xfrm>
      </p:grpSpPr>
      <p:pic>
        <p:nvPicPr>
          <p:cNvPr id="440" name="Google Shape;440;p67"/>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41" name="Google Shape;441;p67"/>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 Breaker N">
  <p:cSld name="51 - Breaker N">
    <p:bg>
      <p:bgPr>
        <a:solidFill>
          <a:schemeClr val="accent1"/>
        </a:solidFill>
      </p:bgPr>
    </p:bg>
    <p:spTree>
      <p:nvGrpSpPr>
        <p:cNvPr id="442" name="Shape 442"/>
        <p:cNvGrpSpPr/>
        <p:nvPr/>
      </p:nvGrpSpPr>
      <p:grpSpPr>
        <a:xfrm>
          <a:off x="0" y="0"/>
          <a:ext cx="0" cy="0"/>
          <a:chOff x="0" y="0"/>
          <a:chExt cx="0" cy="0"/>
        </a:xfrm>
      </p:grpSpPr>
      <p:pic>
        <p:nvPicPr>
          <p:cNvPr id="443" name="Google Shape;443;p68"/>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44" name="Google Shape;444;p68"/>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 Breaker O">
  <p:cSld name="52 - Breaker O">
    <p:bg>
      <p:bgPr>
        <a:solidFill>
          <a:schemeClr val="accent1"/>
        </a:solidFill>
      </p:bgPr>
    </p:bg>
    <p:spTree>
      <p:nvGrpSpPr>
        <p:cNvPr id="445" name="Shape 445"/>
        <p:cNvGrpSpPr/>
        <p:nvPr/>
      </p:nvGrpSpPr>
      <p:grpSpPr>
        <a:xfrm>
          <a:off x="0" y="0"/>
          <a:ext cx="0" cy="0"/>
          <a:chOff x="0" y="0"/>
          <a:chExt cx="0" cy="0"/>
        </a:xfrm>
      </p:grpSpPr>
      <p:pic>
        <p:nvPicPr>
          <p:cNvPr id="446" name="Google Shape;446;p6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47" name="Google Shape;447;p69"/>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 Breaker P">
  <p:cSld name="53 - Breaker P">
    <p:bg>
      <p:bgPr>
        <a:solidFill>
          <a:schemeClr val="accent5"/>
        </a:solidFill>
      </p:bgPr>
    </p:bg>
    <p:spTree>
      <p:nvGrpSpPr>
        <p:cNvPr id="448" name="Shape 448"/>
        <p:cNvGrpSpPr/>
        <p:nvPr/>
      </p:nvGrpSpPr>
      <p:grpSpPr>
        <a:xfrm>
          <a:off x="0" y="0"/>
          <a:ext cx="0" cy="0"/>
          <a:chOff x="0" y="0"/>
          <a:chExt cx="0" cy="0"/>
        </a:xfrm>
      </p:grpSpPr>
      <p:pic>
        <p:nvPicPr>
          <p:cNvPr id="449" name="Google Shape;449;p7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50" name="Google Shape;450;p70"/>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 Breaker Q">
  <p:cSld name="54 - Breaker Q">
    <p:bg>
      <p:bgPr>
        <a:solidFill>
          <a:schemeClr val="accent5"/>
        </a:solidFill>
      </p:bgPr>
    </p:bg>
    <p:spTree>
      <p:nvGrpSpPr>
        <p:cNvPr id="451" name="Shape 451"/>
        <p:cNvGrpSpPr/>
        <p:nvPr/>
      </p:nvGrpSpPr>
      <p:grpSpPr>
        <a:xfrm>
          <a:off x="0" y="0"/>
          <a:ext cx="0" cy="0"/>
          <a:chOff x="0" y="0"/>
          <a:chExt cx="0" cy="0"/>
        </a:xfrm>
      </p:grpSpPr>
      <p:pic>
        <p:nvPicPr>
          <p:cNvPr id="452" name="Google Shape;452;p7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53" name="Google Shape;453;p71"/>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 Breaker R">
  <p:cSld name="55 - Breaker R">
    <p:bg>
      <p:bgPr>
        <a:solidFill>
          <a:schemeClr val="accent5"/>
        </a:solid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56" name="Google Shape;456;p72"/>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3600"/>
              <a:buFont typeface="DM Mono"/>
              <a:buNone/>
              <a:defRPr i="0" sz="3600" u="none" cap="none" strike="noStrike">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 Closing">
  <p:cSld name="57 - Closing">
    <p:bg>
      <p:bgPr>
        <a:solidFill>
          <a:schemeClr val="dk1"/>
        </a:solidFill>
      </p:bgPr>
    </p:bg>
    <p:spTree>
      <p:nvGrpSpPr>
        <p:cNvPr id="457" name="Shape 457"/>
        <p:cNvGrpSpPr/>
        <p:nvPr/>
      </p:nvGrpSpPr>
      <p:grpSpPr>
        <a:xfrm>
          <a:off x="0" y="0"/>
          <a:ext cx="0" cy="0"/>
          <a:chOff x="0" y="0"/>
          <a:chExt cx="0" cy="0"/>
        </a:xfrm>
      </p:grpSpPr>
      <p:pic>
        <p:nvPicPr>
          <p:cNvPr id="458" name="Google Shape;458;p73"/>
          <p:cNvPicPr preferRelativeResize="0"/>
          <p:nvPr/>
        </p:nvPicPr>
        <p:blipFill rotWithShape="1">
          <a:blip r:embed="rId2">
            <a:alphaModFix/>
          </a:blip>
          <a:srcRect b="0" l="0" r="0" t="29711"/>
          <a:stretch/>
        </p:blipFill>
        <p:spPr>
          <a:xfrm flipH="1">
            <a:off x="-1" y="1"/>
            <a:ext cx="9144095" cy="3614475"/>
          </a:xfrm>
          <a:prstGeom prst="rect">
            <a:avLst/>
          </a:prstGeom>
          <a:noFill/>
          <a:ln>
            <a:noFill/>
          </a:ln>
        </p:spPr>
      </p:pic>
      <p:sp>
        <p:nvSpPr>
          <p:cNvPr id="459" name="Google Shape;459;p73"/>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60" name="Google Shape;460;p73"/>
          <p:cNvSpPr txBox="1"/>
          <p:nvPr>
            <p:ph idx="1" type="subTitle"/>
          </p:nvPr>
        </p:nvSpPr>
        <p:spPr>
          <a:xfrm>
            <a:off x="1256146"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200"/>
              <a:buFont typeface="DM Mono Medium"/>
              <a:buNone/>
              <a:defRPr sz="1200">
                <a:solidFill>
                  <a:schemeClr val="lt1"/>
                </a:solidFill>
                <a:latin typeface="DM Mono Medium"/>
                <a:ea typeface="DM Mono Medium"/>
                <a:cs typeface="DM Mono Medium"/>
                <a:sym typeface="DM Mono Medium"/>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461" name="Google Shape;461;p73"/>
          <p:cNvSpPr txBox="1"/>
          <p:nvPr>
            <p:ph idx="2" type="subTitle"/>
          </p:nvPr>
        </p:nvSpPr>
        <p:spPr>
          <a:xfrm>
            <a:off x="1256146"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900"/>
              <a:buFont typeface="DM Mono"/>
              <a:buNone/>
              <a:defRPr sz="900">
                <a:solidFill>
                  <a:schemeClr val="lt1"/>
                </a:solidFill>
                <a:latin typeface="DM Mono"/>
                <a:ea typeface="DM Mono"/>
                <a:cs typeface="DM Mono"/>
                <a:sym typeface="DM Mono"/>
              </a:defRPr>
            </a:lvl1pPr>
            <a:lvl2pPr lvl="1" rtl="0" algn="ctr">
              <a:lnSpc>
                <a:spcPct val="90000"/>
              </a:lnSpc>
              <a:spcBef>
                <a:spcPts val="400"/>
              </a:spcBef>
              <a:spcAft>
                <a:spcPts val="0"/>
              </a:spcAft>
              <a:buClr>
                <a:schemeClr val="lt1"/>
              </a:buClr>
              <a:buSzPts val="1500"/>
              <a:buNone/>
              <a:defRPr sz="1500">
                <a:solidFill>
                  <a:schemeClr val="lt1"/>
                </a:solidFill>
              </a:defRPr>
            </a:lvl2pPr>
            <a:lvl3pPr lvl="2" rtl="0" algn="ctr">
              <a:lnSpc>
                <a:spcPct val="90000"/>
              </a:lnSpc>
              <a:spcBef>
                <a:spcPts val="400"/>
              </a:spcBef>
              <a:spcAft>
                <a:spcPts val="0"/>
              </a:spcAft>
              <a:buClr>
                <a:schemeClr val="lt1"/>
              </a:buClr>
              <a:buSzPts val="1400"/>
              <a:buNone/>
              <a:defRPr sz="1400">
                <a:solidFill>
                  <a:schemeClr val="lt1"/>
                </a:solidFill>
              </a:defRPr>
            </a:lvl3pPr>
            <a:lvl4pPr lvl="3" rtl="0" algn="ctr">
              <a:lnSpc>
                <a:spcPct val="90000"/>
              </a:lnSpc>
              <a:spcBef>
                <a:spcPts val="400"/>
              </a:spcBef>
              <a:spcAft>
                <a:spcPts val="0"/>
              </a:spcAft>
              <a:buClr>
                <a:schemeClr val="lt1"/>
              </a:buClr>
              <a:buSzPts val="1200"/>
              <a:buNone/>
              <a:defRPr sz="1200">
                <a:solidFill>
                  <a:schemeClr val="lt1"/>
                </a:solidFill>
              </a:defRPr>
            </a:lvl4pPr>
            <a:lvl5pPr lvl="4" rtl="0" algn="ctr">
              <a:lnSpc>
                <a:spcPct val="90000"/>
              </a:lnSpc>
              <a:spcBef>
                <a:spcPts val="400"/>
              </a:spcBef>
              <a:spcAft>
                <a:spcPts val="0"/>
              </a:spcAft>
              <a:buClr>
                <a:schemeClr val="lt1"/>
              </a:buClr>
              <a:buSzPts val="1200"/>
              <a:buNone/>
              <a:defRPr sz="1200">
                <a:solidFill>
                  <a:schemeClr val="lt1"/>
                </a:solidFill>
              </a:defRPr>
            </a:lvl5pPr>
            <a:lvl6pPr lvl="5" rtl="0" algn="ctr">
              <a:lnSpc>
                <a:spcPct val="90000"/>
              </a:lnSpc>
              <a:spcBef>
                <a:spcPts val="400"/>
              </a:spcBef>
              <a:spcAft>
                <a:spcPts val="0"/>
              </a:spcAft>
              <a:buClr>
                <a:schemeClr val="lt1"/>
              </a:buClr>
              <a:buSzPts val="1200"/>
              <a:buNone/>
              <a:defRPr sz="1200">
                <a:solidFill>
                  <a:schemeClr val="lt1"/>
                </a:solidFill>
              </a:defRPr>
            </a:lvl6pPr>
            <a:lvl7pPr lvl="6" rtl="0" algn="ctr">
              <a:lnSpc>
                <a:spcPct val="90000"/>
              </a:lnSpc>
              <a:spcBef>
                <a:spcPts val="400"/>
              </a:spcBef>
              <a:spcAft>
                <a:spcPts val="0"/>
              </a:spcAft>
              <a:buClr>
                <a:schemeClr val="lt1"/>
              </a:buClr>
              <a:buSzPts val="1200"/>
              <a:buNone/>
              <a:defRPr sz="1200">
                <a:solidFill>
                  <a:schemeClr val="lt1"/>
                </a:solidFill>
              </a:defRPr>
            </a:lvl7pPr>
            <a:lvl8pPr lvl="7" rtl="0" algn="ctr">
              <a:lnSpc>
                <a:spcPct val="90000"/>
              </a:lnSpc>
              <a:spcBef>
                <a:spcPts val="400"/>
              </a:spcBef>
              <a:spcAft>
                <a:spcPts val="0"/>
              </a:spcAft>
              <a:buClr>
                <a:schemeClr val="lt1"/>
              </a:buClr>
              <a:buSzPts val="1200"/>
              <a:buNone/>
              <a:defRPr sz="1200">
                <a:solidFill>
                  <a:schemeClr val="lt1"/>
                </a:solidFill>
              </a:defRPr>
            </a:lvl8pPr>
            <a:lvl9pPr lvl="8" rtl="0" algn="ctr">
              <a:lnSpc>
                <a:spcPct val="90000"/>
              </a:lnSpc>
              <a:spcBef>
                <a:spcPts val="400"/>
              </a:spcBef>
              <a:spcAft>
                <a:spcPts val="0"/>
              </a:spcAft>
              <a:buClr>
                <a:schemeClr val="lt1"/>
              </a:buClr>
              <a:buSzPts val="1200"/>
              <a:buNone/>
              <a:defRPr sz="1200">
                <a:solidFill>
                  <a:schemeClr val="lt1"/>
                </a:solidFill>
              </a:defRPr>
            </a:lvl9pPr>
          </a:lstStyle>
          <a:p/>
        </p:txBody>
      </p:sp>
      <p:sp>
        <p:nvSpPr>
          <p:cNvPr id="462" name="Google Shape;462;p73"/>
          <p:cNvSpPr/>
          <p:nvPr>
            <p:ph idx="3" type="pic"/>
          </p:nvPr>
        </p:nvSpPr>
        <p:spPr>
          <a:xfrm>
            <a:off x="571499" y="4238138"/>
            <a:ext cx="555600" cy="555600"/>
          </a:xfrm>
          <a:prstGeom prst="ellipse">
            <a:avLst/>
          </a:prstGeom>
          <a:noFill/>
          <a:ln>
            <a:noFill/>
          </a:ln>
        </p:spPr>
      </p:sp>
      <p:pic>
        <p:nvPicPr>
          <p:cNvPr id="463" name="Google Shape;463;p73"/>
          <p:cNvPicPr preferRelativeResize="0"/>
          <p:nvPr/>
        </p:nvPicPr>
        <p:blipFill rotWithShape="1">
          <a:blip r:embed="rId3">
            <a:alphaModFix/>
          </a:blip>
          <a:srcRect b="0" l="0" r="0" t="0"/>
          <a:stretch/>
        </p:blipFill>
        <p:spPr>
          <a:xfrm>
            <a:off x="571498" y="457201"/>
            <a:ext cx="1918206" cy="571051"/>
          </a:xfrm>
          <a:prstGeom prst="rect">
            <a:avLst/>
          </a:prstGeom>
          <a:noFill/>
          <a:ln>
            <a:noFill/>
          </a:ln>
        </p:spPr>
      </p:pic>
      <p:sp>
        <p:nvSpPr>
          <p:cNvPr id="464" name="Google Shape;464;p73"/>
          <p:cNvSpPr txBox="1"/>
          <p:nvPr>
            <p:ph type="title"/>
          </p:nvPr>
        </p:nvSpPr>
        <p:spPr>
          <a:xfrm>
            <a:off x="573431" y="2522719"/>
            <a:ext cx="7997100" cy="1272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9600"/>
              <a:buNone/>
              <a:defRPr sz="9600">
                <a:solidFill>
                  <a:schemeClr val="lt1"/>
                </a:solidFill>
                <a:latin typeface="DM Sans"/>
                <a:ea typeface="DM Sans"/>
                <a:cs typeface="DM Sans"/>
                <a:sym typeface="DM Sans"/>
              </a:defRPr>
            </a:lvl1pPr>
            <a:lvl2pPr lvl="1" rtl="0" algn="l">
              <a:lnSpc>
                <a:spcPct val="100000"/>
              </a:lnSpc>
              <a:spcBef>
                <a:spcPts val="0"/>
              </a:spcBef>
              <a:spcAft>
                <a:spcPts val="0"/>
              </a:spcAft>
              <a:buSzPts val="1100"/>
              <a:buNone/>
              <a:defRPr>
                <a:latin typeface="DM Sans"/>
                <a:ea typeface="DM Sans"/>
                <a:cs typeface="DM Sans"/>
                <a:sym typeface="DM Sans"/>
              </a:defRPr>
            </a:lvl2pPr>
            <a:lvl3pPr lvl="2" rtl="0" algn="l">
              <a:lnSpc>
                <a:spcPct val="100000"/>
              </a:lnSpc>
              <a:spcBef>
                <a:spcPts val="0"/>
              </a:spcBef>
              <a:spcAft>
                <a:spcPts val="0"/>
              </a:spcAft>
              <a:buSzPts val="1100"/>
              <a:buNone/>
              <a:defRPr>
                <a:latin typeface="DM Sans"/>
                <a:ea typeface="DM Sans"/>
                <a:cs typeface="DM Sans"/>
                <a:sym typeface="DM Sans"/>
              </a:defRPr>
            </a:lvl3pPr>
            <a:lvl4pPr lvl="3" rtl="0" algn="l">
              <a:lnSpc>
                <a:spcPct val="100000"/>
              </a:lnSpc>
              <a:spcBef>
                <a:spcPts val="0"/>
              </a:spcBef>
              <a:spcAft>
                <a:spcPts val="0"/>
              </a:spcAft>
              <a:buSzPts val="1100"/>
              <a:buNone/>
              <a:defRPr>
                <a:latin typeface="DM Sans"/>
                <a:ea typeface="DM Sans"/>
                <a:cs typeface="DM Sans"/>
                <a:sym typeface="DM Sans"/>
              </a:defRPr>
            </a:lvl4pPr>
            <a:lvl5pPr lvl="4" rtl="0" algn="l">
              <a:lnSpc>
                <a:spcPct val="100000"/>
              </a:lnSpc>
              <a:spcBef>
                <a:spcPts val="0"/>
              </a:spcBef>
              <a:spcAft>
                <a:spcPts val="0"/>
              </a:spcAft>
              <a:buSzPts val="1100"/>
              <a:buNone/>
              <a:defRPr>
                <a:latin typeface="DM Sans"/>
                <a:ea typeface="DM Sans"/>
                <a:cs typeface="DM Sans"/>
                <a:sym typeface="DM Sans"/>
              </a:defRPr>
            </a:lvl5pPr>
            <a:lvl6pPr lvl="5" rtl="0" algn="l">
              <a:lnSpc>
                <a:spcPct val="100000"/>
              </a:lnSpc>
              <a:spcBef>
                <a:spcPts val="0"/>
              </a:spcBef>
              <a:spcAft>
                <a:spcPts val="0"/>
              </a:spcAft>
              <a:buSzPts val="1100"/>
              <a:buNone/>
              <a:defRPr>
                <a:latin typeface="DM Sans"/>
                <a:ea typeface="DM Sans"/>
                <a:cs typeface="DM Sans"/>
                <a:sym typeface="DM Sans"/>
              </a:defRPr>
            </a:lvl6pPr>
            <a:lvl7pPr lvl="6" rtl="0" algn="l">
              <a:lnSpc>
                <a:spcPct val="100000"/>
              </a:lnSpc>
              <a:spcBef>
                <a:spcPts val="0"/>
              </a:spcBef>
              <a:spcAft>
                <a:spcPts val="0"/>
              </a:spcAft>
              <a:buSzPts val="1100"/>
              <a:buNone/>
              <a:defRPr>
                <a:latin typeface="DM Sans"/>
                <a:ea typeface="DM Sans"/>
                <a:cs typeface="DM Sans"/>
                <a:sym typeface="DM Sans"/>
              </a:defRPr>
            </a:lvl7pPr>
            <a:lvl8pPr lvl="7" rtl="0" algn="l">
              <a:lnSpc>
                <a:spcPct val="100000"/>
              </a:lnSpc>
              <a:spcBef>
                <a:spcPts val="0"/>
              </a:spcBef>
              <a:spcAft>
                <a:spcPts val="0"/>
              </a:spcAft>
              <a:buSzPts val="1100"/>
              <a:buNone/>
              <a:defRPr>
                <a:latin typeface="DM Sans"/>
                <a:ea typeface="DM Sans"/>
                <a:cs typeface="DM Sans"/>
                <a:sym typeface="DM Sans"/>
              </a:defRPr>
            </a:lvl8pPr>
            <a:lvl9pPr lvl="8" rtl="0" algn="l">
              <a:lnSpc>
                <a:spcPct val="100000"/>
              </a:lnSpc>
              <a:spcBef>
                <a:spcPts val="0"/>
              </a:spcBef>
              <a:spcAft>
                <a:spcPts val="0"/>
              </a:spcAft>
              <a:buSzPts val="1100"/>
              <a:buNone/>
              <a:defRPr>
                <a:latin typeface="DM Sans"/>
                <a:ea typeface="DM Sans"/>
                <a:cs typeface="DM Sans"/>
                <a:sym typeface="DM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465" name="Shape 465"/>
        <p:cNvGrpSpPr/>
        <p:nvPr/>
      </p:nvGrpSpPr>
      <p:grpSpPr>
        <a:xfrm>
          <a:off x="0" y="0"/>
          <a:ext cx="0" cy="0"/>
          <a:chOff x="0" y="0"/>
          <a:chExt cx="0" cy="0"/>
        </a:xfrm>
      </p:grpSpPr>
      <p:sp>
        <p:nvSpPr>
          <p:cNvPr id="466" name="Google Shape;466;p7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4"/>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68" name="Google Shape;468;p74"/>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9" name="Google Shape;469;p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472" name="Shape 472"/>
        <p:cNvGrpSpPr/>
        <p:nvPr/>
      </p:nvGrpSpPr>
      <p:grpSpPr>
        <a:xfrm>
          <a:off x="0" y="0"/>
          <a:ext cx="0" cy="0"/>
          <a:chOff x="0" y="0"/>
          <a:chExt cx="0" cy="0"/>
        </a:xfrm>
      </p:grpSpPr>
      <p:sp>
        <p:nvSpPr>
          <p:cNvPr id="473" name="Google Shape;473;p76"/>
          <p:cNvSpPr txBox="1"/>
          <p:nvPr>
            <p:ph idx="12" type="sldNum"/>
          </p:nvPr>
        </p:nvSpPr>
        <p:spPr>
          <a:xfrm>
            <a:off x="8325421"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76"/>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5" name="Shape 475"/>
        <p:cNvGrpSpPr/>
        <p:nvPr/>
      </p:nvGrpSpPr>
      <p:grpSpPr>
        <a:xfrm>
          <a:off x="0" y="0"/>
          <a:ext cx="0" cy="0"/>
          <a:chOff x="0" y="0"/>
          <a:chExt cx="0" cy="0"/>
        </a:xfrm>
      </p:grpSpPr>
      <p:sp>
        <p:nvSpPr>
          <p:cNvPr id="476" name="Google Shape;476;p77"/>
          <p:cNvSpPr txBox="1"/>
          <p:nvPr>
            <p:ph type="ctrTitle"/>
          </p:nvPr>
        </p:nvSpPr>
        <p:spPr>
          <a:xfrm>
            <a:off x="1143012" y="841772"/>
            <a:ext cx="6858000" cy="1790700"/>
          </a:xfrm>
          <a:prstGeom prst="rect">
            <a:avLst/>
          </a:prstGeom>
          <a:noFill/>
          <a:ln>
            <a:noFill/>
          </a:ln>
        </p:spPr>
        <p:txBody>
          <a:bodyPr anchorCtr="0" anchor="b" bIns="17150" lIns="34275" spcFirstLastPara="1" rIns="34275" wrap="square" tIns="17150">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7" name="Google Shape;477;p77"/>
          <p:cNvSpPr txBox="1"/>
          <p:nvPr>
            <p:ph idx="1" type="subTitle"/>
          </p:nvPr>
        </p:nvSpPr>
        <p:spPr>
          <a:xfrm>
            <a:off x="1143012" y="2701529"/>
            <a:ext cx="6858000" cy="1241700"/>
          </a:xfrm>
          <a:prstGeom prst="rect">
            <a:avLst/>
          </a:prstGeom>
          <a:noFill/>
          <a:ln>
            <a:noFill/>
          </a:ln>
        </p:spPr>
        <p:txBody>
          <a:bodyPr anchorCtr="0" anchor="t" bIns="17150" lIns="34275" spcFirstLastPara="1" rIns="34275" wrap="square" tIns="17150">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478" name="Google Shape;478;p77"/>
          <p:cNvSpPr txBox="1"/>
          <p:nvPr>
            <p:ph idx="10" type="dt"/>
          </p:nvPr>
        </p:nvSpPr>
        <p:spPr>
          <a:xfrm>
            <a:off x="628656"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479" name="Google Shape;479;p77"/>
          <p:cNvSpPr txBox="1"/>
          <p:nvPr>
            <p:ph idx="11" type="ftr"/>
          </p:nvPr>
        </p:nvSpPr>
        <p:spPr>
          <a:xfrm>
            <a:off x="3028981" y="4767263"/>
            <a:ext cx="3086100" cy="2739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480" name="Google Shape;480;p77"/>
          <p:cNvSpPr txBox="1"/>
          <p:nvPr>
            <p:ph idx="12" type="sldNum"/>
          </p:nvPr>
        </p:nvSpPr>
        <p:spPr>
          <a:xfrm>
            <a:off x="6458016"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guide id="2" orient="horz" pos="3240">
          <p15:clr>
            <a:srgbClr val="FBAE40"/>
          </p15:clr>
        </p15:guide>
        <p15:guide id="3" orient="horz">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484" name="Shape 484"/>
        <p:cNvGrpSpPr/>
        <p:nvPr/>
      </p:nvGrpSpPr>
      <p:grpSpPr>
        <a:xfrm>
          <a:off x="0" y="0"/>
          <a:ext cx="0" cy="0"/>
          <a:chOff x="0" y="0"/>
          <a:chExt cx="0" cy="0"/>
        </a:xfrm>
      </p:grpSpPr>
      <p:sp>
        <p:nvSpPr>
          <p:cNvPr id="485" name="Google Shape;485;p79"/>
          <p:cNvSpPr txBox="1"/>
          <p:nvPr>
            <p:ph type="title"/>
          </p:nvPr>
        </p:nvSpPr>
        <p:spPr>
          <a:xfrm>
            <a:off x="562080" y="401698"/>
            <a:ext cx="7996500" cy="437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 Breaker G">
  <p:cSld name="44 - Breaker G">
    <p:bg>
      <p:bgPr>
        <a:solidFill>
          <a:schemeClr val="dk1"/>
        </a:solidFill>
      </p:bgPr>
    </p:bg>
    <p:spTree>
      <p:nvGrpSpPr>
        <p:cNvPr id="486" name="Shape 486"/>
        <p:cNvGrpSpPr/>
        <p:nvPr/>
      </p:nvGrpSpPr>
      <p:grpSpPr>
        <a:xfrm>
          <a:off x="0" y="0"/>
          <a:ext cx="0" cy="0"/>
          <a:chOff x="0" y="0"/>
          <a:chExt cx="0" cy="0"/>
        </a:xfrm>
      </p:grpSpPr>
      <p:pic>
        <p:nvPicPr>
          <p:cNvPr id="487" name="Google Shape;487;p8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88" name="Google Shape;488;p80"/>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Breaker F">
  <p:cSld name="43 - Breaker F">
    <p:bg>
      <p:bgPr>
        <a:solidFill>
          <a:schemeClr val="dk1"/>
        </a:solidFill>
      </p:bgPr>
    </p:bg>
    <p:spTree>
      <p:nvGrpSpPr>
        <p:cNvPr id="489" name="Shape 489"/>
        <p:cNvGrpSpPr/>
        <p:nvPr/>
      </p:nvGrpSpPr>
      <p:grpSpPr>
        <a:xfrm>
          <a:off x="0" y="0"/>
          <a:ext cx="0" cy="0"/>
          <a:chOff x="0" y="0"/>
          <a:chExt cx="0" cy="0"/>
        </a:xfrm>
      </p:grpSpPr>
      <p:pic>
        <p:nvPicPr>
          <p:cNvPr id="490" name="Google Shape;490;p8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91" name="Google Shape;491;p81"/>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 Breaker H">
  <p:cSld name="45 - Breaker H">
    <p:bg>
      <p:bgPr>
        <a:solidFill>
          <a:schemeClr val="dk1"/>
        </a:solidFill>
      </p:bgPr>
    </p:bg>
    <p:spTree>
      <p:nvGrpSpPr>
        <p:cNvPr id="492" name="Shape 492"/>
        <p:cNvGrpSpPr/>
        <p:nvPr/>
      </p:nvGrpSpPr>
      <p:grpSpPr>
        <a:xfrm>
          <a:off x="0" y="0"/>
          <a:ext cx="0" cy="0"/>
          <a:chOff x="0" y="0"/>
          <a:chExt cx="0" cy="0"/>
        </a:xfrm>
      </p:grpSpPr>
      <p:pic>
        <p:nvPicPr>
          <p:cNvPr id="493" name="Google Shape;493;p8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494" name="Google Shape;494;p82"/>
          <p:cNvSpPr txBox="1"/>
          <p:nvPr>
            <p:ph type="title"/>
          </p:nvPr>
        </p:nvSpPr>
        <p:spPr>
          <a:xfrm>
            <a:off x="571499" y="401719"/>
            <a:ext cx="46287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3600"/>
              <a:buFont typeface="DM Mono"/>
              <a:buNone/>
              <a:defRPr i="0" sz="36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bg>
      <p:bgPr>
        <a:solidFill>
          <a:schemeClr val="dk1"/>
        </a:solidFill>
      </p:bgPr>
    </p:bg>
    <p:spTree>
      <p:nvGrpSpPr>
        <p:cNvPr id="495" name="Shape 495"/>
        <p:cNvGrpSpPr/>
        <p:nvPr/>
      </p:nvGrpSpPr>
      <p:grpSpPr>
        <a:xfrm>
          <a:off x="0" y="0"/>
          <a:ext cx="0" cy="0"/>
          <a:chOff x="0" y="0"/>
          <a:chExt cx="0" cy="0"/>
        </a:xfrm>
      </p:grpSpPr>
      <p:sp>
        <p:nvSpPr>
          <p:cNvPr id="496" name="Google Shape;496;p83"/>
          <p:cNvSpPr txBox="1"/>
          <p:nvPr>
            <p:ph idx="12" type="sldNum"/>
          </p:nvPr>
        </p:nvSpPr>
        <p:spPr>
          <a:xfrm>
            <a:off x="8152053" y="4763726"/>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497" name="Shape 497"/>
        <p:cNvGrpSpPr/>
        <p:nvPr/>
      </p:nvGrpSpPr>
      <p:grpSpPr>
        <a:xfrm>
          <a:off x="0" y="0"/>
          <a:ext cx="0" cy="0"/>
          <a:chOff x="0" y="0"/>
          <a:chExt cx="0" cy="0"/>
        </a:xfrm>
      </p:grpSpPr>
      <p:sp>
        <p:nvSpPr>
          <p:cNvPr id="498" name="Google Shape;498;p84"/>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499" name="Google Shape;499;p84"/>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500" name="Google Shape;500;p84"/>
          <p:cNvSpPr txBox="1"/>
          <p:nvPr>
            <p:ph idx="2" type="body"/>
          </p:nvPr>
        </p:nvSpPr>
        <p:spPr>
          <a:xfrm>
            <a:off x="419100" y="1339225"/>
            <a:ext cx="8224200" cy="34071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5"/>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6"/>
              </a:buClr>
              <a:buSzPts val="1500"/>
              <a:buFont typeface="DM Sans"/>
              <a:buChar char="•"/>
              <a:defRPr i="0" sz="15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sz="12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2">
  <p:cSld name="29 - Basic Content Dark_1">
    <p:bg>
      <p:bgPr>
        <a:solidFill>
          <a:schemeClr val="dk1"/>
        </a:solidFill>
      </p:bgPr>
    </p:bg>
    <p:spTree>
      <p:nvGrpSpPr>
        <p:cNvPr id="501" name="Shape 501"/>
        <p:cNvGrpSpPr/>
        <p:nvPr/>
      </p:nvGrpSpPr>
      <p:grpSpPr>
        <a:xfrm>
          <a:off x="0" y="0"/>
          <a:ext cx="0" cy="0"/>
          <a:chOff x="0" y="0"/>
          <a:chExt cx="0" cy="0"/>
        </a:xfrm>
      </p:grpSpPr>
      <p:sp>
        <p:nvSpPr>
          <p:cNvPr id="502" name="Google Shape;502;p85"/>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503" name="Google Shape;503;p85"/>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504" name="Google Shape;504;p85"/>
          <p:cNvSpPr/>
          <p:nvPr/>
        </p:nvSpPr>
        <p:spPr>
          <a:xfrm>
            <a:off x="600054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5" name="Google Shape;505;p85"/>
          <p:cNvSpPr/>
          <p:nvPr/>
        </p:nvSpPr>
        <p:spPr>
          <a:xfrm>
            <a:off x="322887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 name="Google Shape;506;p85"/>
          <p:cNvSpPr txBox="1"/>
          <p:nvPr>
            <p:ph idx="2"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07" name="Google Shape;507;p85"/>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08" name="Google Shape;508;p85"/>
          <p:cNvSpPr/>
          <p:nvPr/>
        </p:nvSpPr>
        <p:spPr>
          <a:xfrm>
            <a:off x="457207" y="1331719"/>
            <a:ext cx="2700300" cy="33546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 name="Google Shape;509;p85"/>
          <p:cNvSpPr txBox="1"/>
          <p:nvPr>
            <p:ph idx="4"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10" name="Google Shape;510;p85"/>
          <p:cNvSpPr txBox="1"/>
          <p:nvPr>
            <p:ph idx="5"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511" name="Google Shape;511;p85"/>
          <p:cNvSpPr txBox="1"/>
          <p:nvPr>
            <p:ph idx="6"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512" name="Google Shape;512;p85"/>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2 1">
  <p:cSld name="29 - Basic Content Dark_1_1">
    <p:bg>
      <p:bgPr>
        <a:solidFill>
          <a:schemeClr val="dk1"/>
        </a:solidFill>
      </p:bgPr>
    </p:bg>
    <p:spTree>
      <p:nvGrpSpPr>
        <p:cNvPr id="513" name="Shape 513"/>
        <p:cNvGrpSpPr/>
        <p:nvPr/>
      </p:nvGrpSpPr>
      <p:grpSpPr>
        <a:xfrm>
          <a:off x="0" y="0"/>
          <a:ext cx="0" cy="0"/>
          <a:chOff x="0" y="0"/>
          <a:chExt cx="0" cy="0"/>
        </a:xfrm>
      </p:grpSpPr>
      <p:sp>
        <p:nvSpPr>
          <p:cNvPr id="514" name="Google Shape;514;p86"/>
          <p:cNvSpPr txBox="1"/>
          <p:nvPr>
            <p:ph type="title"/>
          </p:nvPr>
        </p:nvSpPr>
        <p:spPr>
          <a:xfrm>
            <a:off x="409680" y="1730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500"/>
              <a:buFont typeface="DM Sans Medium"/>
              <a:buNone/>
              <a:defRPr i="0" sz="25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600"/>
              <a:buNone/>
              <a:defRPr sz="900"/>
            </a:lvl2pPr>
            <a:lvl3pPr lvl="2" rtl="0" algn="l">
              <a:lnSpc>
                <a:spcPct val="100000"/>
              </a:lnSpc>
              <a:spcBef>
                <a:spcPts val="0"/>
              </a:spcBef>
              <a:spcAft>
                <a:spcPts val="0"/>
              </a:spcAft>
              <a:buSzPts val="600"/>
              <a:buNone/>
              <a:defRPr sz="900"/>
            </a:lvl3pPr>
            <a:lvl4pPr lvl="3" rtl="0" algn="l">
              <a:lnSpc>
                <a:spcPct val="100000"/>
              </a:lnSpc>
              <a:spcBef>
                <a:spcPts val="0"/>
              </a:spcBef>
              <a:spcAft>
                <a:spcPts val="0"/>
              </a:spcAft>
              <a:buSzPts val="600"/>
              <a:buNone/>
              <a:defRPr sz="900"/>
            </a:lvl4pPr>
            <a:lvl5pPr lvl="4" rtl="0" algn="l">
              <a:lnSpc>
                <a:spcPct val="100000"/>
              </a:lnSpc>
              <a:spcBef>
                <a:spcPts val="0"/>
              </a:spcBef>
              <a:spcAft>
                <a:spcPts val="0"/>
              </a:spcAft>
              <a:buSzPts val="600"/>
              <a:buNone/>
              <a:defRPr sz="900"/>
            </a:lvl5pPr>
            <a:lvl6pPr lvl="5" rtl="0" algn="l">
              <a:lnSpc>
                <a:spcPct val="100000"/>
              </a:lnSpc>
              <a:spcBef>
                <a:spcPts val="0"/>
              </a:spcBef>
              <a:spcAft>
                <a:spcPts val="0"/>
              </a:spcAft>
              <a:buSzPts val="600"/>
              <a:buNone/>
              <a:defRPr sz="900"/>
            </a:lvl6pPr>
            <a:lvl7pPr lvl="6" rtl="0" algn="l">
              <a:lnSpc>
                <a:spcPct val="100000"/>
              </a:lnSpc>
              <a:spcBef>
                <a:spcPts val="0"/>
              </a:spcBef>
              <a:spcAft>
                <a:spcPts val="0"/>
              </a:spcAft>
              <a:buSzPts val="600"/>
              <a:buNone/>
              <a:defRPr sz="900"/>
            </a:lvl7pPr>
            <a:lvl8pPr lvl="7" rtl="0" algn="l">
              <a:lnSpc>
                <a:spcPct val="100000"/>
              </a:lnSpc>
              <a:spcBef>
                <a:spcPts val="0"/>
              </a:spcBef>
              <a:spcAft>
                <a:spcPts val="0"/>
              </a:spcAft>
              <a:buSzPts val="600"/>
              <a:buNone/>
              <a:defRPr sz="900"/>
            </a:lvl8pPr>
            <a:lvl9pPr lvl="8" rtl="0" algn="l">
              <a:lnSpc>
                <a:spcPct val="100000"/>
              </a:lnSpc>
              <a:spcBef>
                <a:spcPts val="0"/>
              </a:spcBef>
              <a:spcAft>
                <a:spcPts val="0"/>
              </a:spcAft>
              <a:buSzPts val="600"/>
              <a:buNone/>
              <a:defRPr sz="900"/>
            </a:lvl9pPr>
          </a:lstStyle>
          <a:p/>
        </p:txBody>
      </p:sp>
      <p:sp>
        <p:nvSpPr>
          <p:cNvPr id="515" name="Google Shape;515;p86"/>
          <p:cNvSpPr txBox="1"/>
          <p:nvPr>
            <p:ph idx="1" type="subTitle"/>
          </p:nvPr>
        </p:nvSpPr>
        <p:spPr>
          <a:xfrm>
            <a:off x="421356" y="6524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accent5"/>
              </a:buClr>
              <a:buSzPts val="1300"/>
              <a:buFont typeface="DM Sans Light"/>
              <a:buNone/>
              <a:defRPr sz="1300">
                <a:solidFill>
                  <a:schemeClr val="accent5"/>
                </a:solidFill>
                <a:latin typeface="DM Sans Light"/>
                <a:ea typeface="DM Sans Light"/>
                <a:cs typeface="DM Sans Light"/>
                <a:sym typeface="DM Sans Light"/>
              </a:defRPr>
            </a:lvl1pPr>
            <a:lvl2pPr lvl="1" rtl="0" algn="l">
              <a:lnSpc>
                <a:spcPct val="90000"/>
              </a:lnSpc>
              <a:spcBef>
                <a:spcPts val="400"/>
              </a:spcBef>
              <a:spcAft>
                <a:spcPts val="0"/>
              </a:spcAft>
              <a:buClr>
                <a:schemeClr val="accent5"/>
              </a:buClr>
              <a:buSzPts val="1000"/>
              <a:buFont typeface="DM Sans Light"/>
              <a:buNone/>
              <a:defRPr sz="1000">
                <a:solidFill>
                  <a:schemeClr val="accent5"/>
                </a:solidFill>
                <a:latin typeface="DM Sans Light"/>
                <a:ea typeface="DM Sans Light"/>
                <a:cs typeface="DM Sans Light"/>
                <a:sym typeface="DM Sans Light"/>
              </a:defRPr>
            </a:lvl2pPr>
            <a:lvl3pPr lvl="2"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3pPr>
            <a:lvl4pPr lvl="3"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4pPr>
            <a:lvl5pPr lvl="4"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5pPr>
            <a:lvl6pPr lvl="5"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6pPr>
            <a:lvl7pPr lvl="6"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7pPr>
            <a:lvl8pPr lvl="7"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8pPr>
            <a:lvl9pPr lvl="8" rtl="0" algn="l">
              <a:lnSpc>
                <a:spcPct val="90000"/>
              </a:lnSpc>
              <a:spcBef>
                <a:spcPts val="400"/>
              </a:spcBef>
              <a:spcAft>
                <a:spcPts val="0"/>
              </a:spcAft>
              <a:buClr>
                <a:schemeClr val="accent5"/>
              </a:buClr>
              <a:buSzPts val="700"/>
              <a:buFont typeface="DM Sans Light"/>
              <a:buNone/>
              <a:defRPr sz="700">
                <a:solidFill>
                  <a:schemeClr val="accent5"/>
                </a:solidFill>
                <a:latin typeface="DM Sans Light"/>
                <a:ea typeface="DM Sans Light"/>
                <a:cs typeface="DM Sans Light"/>
                <a:sym typeface="DM Sans Light"/>
              </a:defRPr>
            </a:lvl9pPr>
          </a:lstStyle>
          <a:p/>
        </p:txBody>
      </p:sp>
      <p:sp>
        <p:nvSpPr>
          <p:cNvPr id="516" name="Google Shape;516;p86"/>
          <p:cNvSpPr/>
          <p:nvPr/>
        </p:nvSpPr>
        <p:spPr>
          <a:xfrm>
            <a:off x="6000550"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7" name="Google Shape;517;p86"/>
          <p:cNvSpPr/>
          <p:nvPr/>
        </p:nvSpPr>
        <p:spPr>
          <a:xfrm>
            <a:off x="3228875"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8" name="Google Shape;518;p86"/>
          <p:cNvSpPr txBox="1"/>
          <p:nvPr>
            <p:ph idx="2"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19" name="Google Shape;519;p86"/>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20" name="Google Shape;520;p86"/>
          <p:cNvSpPr/>
          <p:nvPr/>
        </p:nvSpPr>
        <p:spPr>
          <a:xfrm>
            <a:off x="457200" y="1331725"/>
            <a:ext cx="2700300" cy="17823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1" name="Google Shape;521;p86"/>
          <p:cNvSpPr txBox="1"/>
          <p:nvPr>
            <p:ph idx="4"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5"/>
              </a:buClr>
              <a:buSzPts val="1500"/>
              <a:buFont typeface="DM Sans"/>
              <a:buChar char="•"/>
              <a:defRPr i="0" sz="1500" u="none" cap="none" strike="noStrike">
                <a:solidFill>
                  <a:schemeClr val="lt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6"/>
              </a:buClr>
              <a:buSzPts val="1200"/>
              <a:buFont typeface="DM Sans"/>
              <a:buChar char="•"/>
              <a:defRPr i="0" sz="1200" u="none" cap="none" strike="noStrike">
                <a:solidFill>
                  <a:schemeClr val="lt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lt1"/>
              </a:buClr>
              <a:buSzPts val="1200"/>
              <a:buFont typeface="DM Sans"/>
              <a:buChar char="•"/>
              <a:defRPr i="0" u="none" cap="none" strike="noStrike">
                <a:solidFill>
                  <a:schemeClr val="lt1"/>
                </a:solidFill>
                <a:latin typeface="DM Sans"/>
                <a:ea typeface="DM Sans"/>
                <a:cs typeface="DM Sans"/>
                <a:sym typeface="DM Sans"/>
              </a:defRPr>
            </a:lvl9pPr>
          </a:lstStyle>
          <a:p/>
        </p:txBody>
      </p:sp>
      <p:sp>
        <p:nvSpPr>
          <p:cNvPr id="522" name="Google Shape;522;p86"/>
          <p:cNvSpPr txBox="1"/>
          <p:nvPr>
            <p:ph idx="5"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523" name="Google Shape;523;p86"/>
          <p:cNvSpPr txBox="1"/>
          <p:nvPr>
            <p:ph idx="6"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
        <p:nvSpPr>
          <p:cNvPr id="524" name="Google Shape;524;p86"/>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1500"/>
              <a:buNone/>
              <a:defRPr b="1" sz="1500">
                <a:solidFill>
                  <a:schemeClr val="lt1"/>
                </a:solidFill>
              </a:defRPr>
            </a:lvl1pPr>
            <a:lvl2pPr lvl="1" rtl="0" algn="l">
              <a:lnSpc>
                <a:spcPct val="90000"/>
              </a:lnSpc>
              <a:spcBef>
                <a:spcPts val="400"/>
              </a:spcBef>
              <a:spcAft>
                <a:spcPts val="0"/>
              </a:spcAft>
              <a:buClr>
                <a:schemeClr val="lt1"/>
              </a:buClr>
              <a:buSzPts val="1500"/>
              <a:buNone/>
              <a:defRPr>
                <a:solidFill>
                  <a:schemeClr val="lt1"/>
                </a:solidFill>
              </a:defRPr>
            </a:lvl2pPr>
            <a:lvl3pPr lvl="2" rtl="0" algn="l">
              <a:lnSpc>
                <a:spcPct val="90000"/>
              </a:lnSpc>
              <a:spcBef>
                <a:spcPts val="400"/>
              </a:spcBef>
              <a:spcAft>
                <a:spcPts val="0"/>
              </a:spcAft>
              <a:buClr>
                <a:schemeClr val="lt1"/>
              </a:buClr>
              <a:buSzPts val="1200"/>
              <a:buNone/>
              <a:defRPr>
                <a:solidFill>
                  <a:schemeClr val="lt1"/>
                </a:solidFill>
              </a:defRPr>
            </a:lvl3pPr>
            <a:lvl4pPr lvl="3" rtl="0" algn="l">
              <a:lnSpc>
                <a:spcPct val="90000"/>
              </a:lnSpc>
              <a:spcBef>
                <a:spcPts val="400"/>
              </a:spcBef>
              <a:spcAft>
                <a:spcPts val="0"/>
              </a:spcAft>
              <a:buClr>
                <a:schemeClr val="lt1"/>
              </a:buClr>
              <a:buSzPts val="1200"/>
              <a:buNone/>
              <a:defRPr>
                <a:solidFill>
                  <a:schemeClr val="lt1"/>
                </a:solidFill>
              </a:defRPr>
            </a:lvl4pPr>
            <a:lvl5pPr lvl="4" rtl="0" algn="l">
              <a:lnSpc>
                <a:spcPct val="90000"/>
              </a:lnSpc>
              <a:spcBef>
                <a:spcPts val="400"/>
              </a:spcBef>
              <a:spcAft>
                <a:spcPts val="0"/>
              </a:spcAft>
              <a:buClr>
                <a:schemeClr val="lt1"/>
              </a:buClr>
              <a:buSzPts val="1200"/>
              <a:buNone/>
              <a:defRPr>
                <a:solidFill>
                  <a:schemeClr val="lt1"/>
                </a:solidFill>
              </a:defRPr>
            </a:lvl5pPr>
            <a:lvl6pPr lvl="5" rtl="0" algn="l">
              <a:lnSpc>
                <a:spcPct val="90000"/>
              </a:lnSpc>
              <a:spcBef>
                <a:spcPts val="400"/>
              </a:spcBef>
              <a:spcAft>
                <a:spcPts val="0"/>
              </a:spcAft>
              <a:buClr>
                <a:schemeClr val="lt1"/>
              </a:buClr>
              <a:buSzPts val="1200"/>
              <a:buNone/>
              <a:defRPr>
                <a:solidFill>
                  <a:schemeClr val="lt1"/>
                </a:solidFill>
              </a:defRPr>
            </a:lvl6pPr>
            <a:lvl7pPr lvl="6" rtl="0" algn="l">
              <a:lnSpc>
                <a:spcPct val="90000"/>
              </a:lnSpc>
              <a:spcBef>
                <a:spcPts val="400"/>
              </a:spcBef>
              <a:spcAft>
                <a:spcPts val="0"/>
              </a:spcAft>
              <a:buClr>
                <a:schemeClr val="lt1"/>
              </a:buClr>
              <a:buSzPts val="1200"/>
              <a:buNone/>
              <a:defRPr>
                <a:solidFill>
                  <a:schemeClr val="lt1"/>
                </a:solidFill>
              </a:defRPr>
            </a:lvl7pPr>
            <a:lvl8pPr lvl="7" rtl="0" algn="l">
              <a:lnSpc>
                <a:spcPct val="90000"/>
              </a:lnSpc>
              <a:spcBef>
                <a:spcPts val="400"/>
              </a:spcBef>
              <a:spcAft>
                <a:spcPts val="0"/>
              </a:spcAft>
              <a:buClr>
                <a:schemeClr val="lt1"/>
              </a:buClr>
              <a:buSzPts val="1200"/>
              <a:buNone/>
              <a:defRPr>
                <a:solidFill>
                  <a:schemeClr val="lt1"/>
                </a:solidFill>
              </a:defRPr>
            </a:lvl8pPr>
            <a:lvl9pPr lvl="8" rtl="0" algn="l">
              <a:lnSpc>
                <a:spcPct val="90000"/>
              </a:lnSpc>
              <a:spcBef>
                <a:spcPts val="40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Yellow Square" type="title">
  <p:cSld name="TITLE">
    <p:spTree>
      <p:nvGrpSpPr>
        <p:cNvPr id="525" name="Shape 525"/>
        <p:cNvGrpSpPr/>
        <p:nvPr/>
      </p:nvGrpSpPr>
      <p:grpSpPr>
        <a:xfrm>
          <a:off x="0" y="0"/>
          <a:ext cx="0" cy="0"/>
          <a:chOff x="0" y="0"/>
          <a:chExt cx="0" cy="0"/>
        </a:xfrm>
      </p:grpSpPr>
      <p:pic>
        <p:nvPicPr>
          <p:cNvPr id="526" name="Google Shape;526;p87"/>
          <p:cNvPicPr preferRelativeResize="0"/>
          <p:nvPr/>
        </p:nvPicPr>
        <p:blipFill rotWithShape="1">
          <a:blip r:embed="rId2">
            <a:alphaModFix/>
          </a:blip>
          <a:srcRect b="0" l="0" r="0" t="0"/>
          <a:stretch/>
        </p:blipFill>
        <p:spPr>
          <a:xfrm>
            <a:off x="0" y="639"/>
            <a:ext cx="9139330" cy="5140878"/>
          </a:xfrm>
          <a:prstGeom prst="rect">
            <a:avLst/>
          </a:prstGeom>
          <a:noFill/>
          <a:ln>
            <a:noFill/>
          </a:ln>
        </p:spPr>
      </p:pic>
      <p:sp>
        <p:nvSpPr>
          <p:cNvPr id="527" name="Google Shape;527;p87"/>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8" name="Google Shape;528;p87"/>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29" name="Google Shape;529;p87"/>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30" name="Google Shape;530;p87"/>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31" name="Google Shape;531;p87"/>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32" name="Google Shape;532;p87"/>
          <p:cNvSpPr/>
          <p:nvPr>
            <p:ph idx="4" type="pic"/>
          </p:nvPr>
        </p:nvSpPr>
        <p:spPr>
          <a:xfrm>
            <a:off x="2601696" y="4238138"/>
            <a:ext cx="555600" cy="555600"/>
          </a:xfrm>
          <a:prstGeom prst="ellipse">
            <a:avLst/>
          </a:prstGeom>
          <a:noFill/>
          <a:ln>
            <a:noFill/>
          </a:ln>
        </p:spPr>
      </p:sp>
      <p:pic>
        <p:nvPicPr>
          <p:cNvPr id="533" name="Google Shape;533;p87"/>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Yellow Circle">
  <p:cSld name="02 Title - Yellow Circle">
    <p:spTree>
      <p:nvGrpSpPr>
        <p:cNvPr id="534" name="Shape 534"/>
        <p:cNvGrpSpPr/>
        <p:nvPr/>
      </p:nvGrpSpPr>
      <p:grpSpPr>
        <a:xfrm>
          <a:off x="0" y="0"/>
          <a:ext cx="0" cy="0"/>
          <a:chOff x="0" y="0"/>
          <a:chExt cx="0" cy="0"/>
        </a:xfrm>
      </p:grpSpPr>
      <p:sp>
        <p:nvSpPr>
          <p:cNvPr id="535" name="Google Shape;535;p88"/>
          <p:cNvSpPr/>
          <p:nvPr/>
        </p:nvSpPr>
        <p:spPr>
          <a:xfrm>
            <a:off x="0" y="1285"/>
            <a:ext cx="9139330" cy="5140878"/>
          </a:xfrm>
          <a:prstGeom prst="rect">
            <a:avLst/>
          </a:prstGeom>
          <a:noFill/>
          <a:ln>
            <a:noFill/>
          </a:ln>
        </p:spPr>
      </p:sp>
      <p:sp>
        <p:nvSpPr>
          <p:cNvPr id="536" name="Google Shape;536;p88"/>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37" name="Google Shape;537;p88"/>
          <p:cNvPicPr preferRelativeResize="0"/>
          <p:nvPr/>
        </p:nvPicPr>
        <p:blipFill rotWithShape="1">
          <a:blip r:embed="rId2">
            <a:alphaModFix/>
          </a:blip>
          <a:srcRect b="0" l="0" r="0" t="0"/>
          <a:stretch/>
        </p:blipFill>
        <p:spPr>
          <a:xfrm>
            <a:off x="571499" y="4584911"/>
            <a:ext cx="1235175" cy="101361"/>
          </a:xfrm>
          <a:prstGeom prst="rect">
            <a:avLst/>
          </a:prstGeom>
          <a:noFill/>
          <a:ln>
            <a:noFill/>
          </a:ln>
        </p:spPr>
      </p:pic>
      <p:sp>
        <p:nvSpPr>
          <p:cNvPr id="538" name="Google Shape;538;p88"/>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39" name="Google Shape;539;p88"/>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40" name="Google Shape;540;p88"/>
          <p:cNvSpPr/>
          <p:nvPr>
            <p:ph idx="4" type="pic"/>
          </p:nvPr>
        </p:nvSpPr>
        <p:spPr>
          <a:xfrm>
            <a:off x="2601696" y="4238138"/>
            <a:ext cx="555600" cy="555600"/>
          </a:xfrm>
          <a:prstGeom prst="ellipse">
            <a:avLst/>
          </a:prstGeom>
          <a:noFill/>
          <a:ln>
            <a:noFill/>
          </a:ln>
        </p:spPr>
      </p:sp>
      <p:sp>
        <p:nvSpPr>
          <p:cNvPr id="541" name="Google Shape;541;p88"/>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42" name="Google Shape;542;p88"/>
          <p:cNvPicPr preferRelativeResize="0"/>
          <p:nvPr/>
        </p:nvPicPr>
        <p:blipFill rotWithShape="1">
          <a:blip r:embed="rId3">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Title - Yellow Triangle">
  <p:cSld name="03 Title - Yellow Triangle">
    <p:spTree>
      <p:nvGrpSpPr>
        <p:cNvPr id="543" name="Shape 543"/>
        <p:cNvGrpSpPr/>
        <p:nvPr/>
      </p:nvGrpSpPr>
      <p:grpSpPr>
        <a:xfrm>
          <a:off x="0" y="0"/>
          <a:ext cx="0" cy="0"/>
          <a:chOff x="0" y="0"/>
          <a:chExt cx="0" cy="0"/>
        </a:xfrm>
      </p:grpSpPr>
      <p:pic>
        <p:nvPicPr>
          <p:cNvPr id="544" name="Google Shape;544;p89"/>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45" name="Google Shape;545;p89"/>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46" name="Google Shape;546;p89"/>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47" name="Google Shape;547;p89"/>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48" name="Google Shape;548;p89"/>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49" name="Google Shape;549;p89"/>
          <p:cNvSpPr/>
          <p:nvPr>
            <p:ph idx="4" type="pic"/>
          </p:nvPr>
        </p:nvSpPr>
        <p:spPr>
          <a:xfrm>
            <a:off x="2601696" y="4238138"/>
            <a:ext cx="555600" cy="555600"/>
          </a:xfrm>
          <a:prstGeom prst="ellipse">
            <a:avLst/>
          </a:prstGeom>
          <a:noFill/>
          <a:ln>
            <a:noFill/>
          </a:ln>
        </p:spPr>
      </p:sp>
      <p:sp>
        <p:nvSpPr>
          <p:cNvPr id="550" name="Google Shape;550;p89"/>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51" name="Google Shape;551;p89"/>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 - Green Square">
  <p:cSld name="04 Title - Green Square">
    <p:spTree>
      <p:nvGrpSpPr>
        <p:cNvPr id="552" name="Shape 552"/>
        <p:cNvGrpSpPr/>
        <p:nvPr/>
      </p:nvGrpSpPr>
      <p:grpSpPr>
        <a:xfrm>
          <a:off x="0" y="0"/>
          <a:ext cx="0" cy="0"/>
          <a:chOff x="0" y="0"/>
          <a:chExt cx="0" cy="0"/>
        </a:xfrm>
      </p:grpSpPr>
      <p:pic>
        <p:nvPicPr>
          <p:cNvPr id="553" name="Google Shape;553;p90"/>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54" name="Google Shape;554;p90"/>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55" name="Google Shape;555;p90"/>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56" name="Google Shape;556;p90"/>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57" name="Google Shape;557;p90"/>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58" name="Google Shape;558;p90"/>
          <p:cNvSpPr/>
          <p:nvPr>
            <p:ph idx="4" type="pic"/>
          </p:nvPr>
        </p:nvSpPr>
        <p:spPr>
          <a:xfrm>
            <a:off x="2601696" y="4238138"/>
            <a:ext cx="555600" cy="555600"/>
          </a:xfrm>
          <a:prstGeom prst="ellipse">
            <a:avLst/>
          </a:prstGeom>
          <a:noFill/>
          <a:ln>
            <a:noFill/>
          </a:ln>
        </p:spPr>
      </p:sp>
      <p:sp>
        <p:nvSpPr>
          <p:cNvPr id="559" name="Google Shape;559;p90"/>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60" name="Google Shape;560;p90"/>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tle - Green Circle">
  <p:cSld name="05 Title - Green Circle">
    <p:spTree>
      <p:nvGrpSpPr>
        <p:cNvPr id="561" name="Shape 561"/>
        <p:cNvGrpSpPr/>
        <p:nvPr/>
      </p:nvGrpSpPr>
      <p:grpSpPr>
        <a:xfrm>
          <a:off x="0" y="0"/>
          <a:ext cx="0" cy="0"/>
          <a:chOff x="0" y="0"/>
          <a:chExt cx="0" cy="0"/>
        </a:xfrm>
      </p:grpSpPr>
      <p:pic>
        <p:nvPicPr>
          <p:cNvPr id="562" name="Google Shape;562;p91"/>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63" name="Google Shape;563;p91"/>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64" name="Google Shape;564;p91"/>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65" name="Google Shape;565;p91"/>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66" name="Google Shape;566;p91"/>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67" name="Google Shape;567;p91"/>
          <p:cNvSpPr/>
          <p:nvPr>
            <p:ph idx="4" type="pic"/>
          </p:nvPr>
        </p:nvSpPr>
        <p:spPr>
          <a:xfrm>
            <a:off x="2601696" y="4238138"/>
            <a:ext cx="555600" cy="555600"/>
          </a:xfrm>
          <a:prstGeom prst="ellipse">
            <a:avLst/>
          </a:prstGeom>
          <a:noFill/>
          <a:ln>
            <a:noFill/>
          </a:ln>
        </p:spPr>
      </p:sp>
      <p:sp>
        <p:nvSpPr>
          <p:cNvPr id="568" name="Google Shape;568;p91"/>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69" name="Google Shape;569;p91"/>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 - Green Triangle">
  <p:cSld name="06 Title - Green Triangle">
    <p:spTree>
      <p:nvGrpSpPr>
        <p:cNvPr id="570" name="Shape 570"/>
        <p:cNvGrpSpPr/>
        <p:nvPr/>
      </p:nvGrpSpPr>
      <p:grpSpPr>
        <a:xfrm>
          <a:off x="0" y="0"/>
          <a:ext cx="0" cy="0"/>
          <a:chOff x="0" y="0"/>
          <a:chExt cx="0" cy="0"/>
        </a:xfrm>
      </p:grpSpPr>
      <p:pic>
        <p:nvPicPr>
          <p:cNvPr id="571" name="Google Shape;571;p92"/>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72" name="Google Shape;572;p92"/>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3" name="Google Shape;573;p92"/>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74" name="Google Shape;574;p92"/>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75" name="Google Shape;575;p92"/>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76" name="Google Shape;576;p92"/>
          <p:cNvSpPr/>
          <p:nvPr>
            <p:ph idx="4" type="pic"/>
          </p:nvPr>
        </p:nvSpPr>
        <p:spPr>
          <a:xfrm>
            <a:off x="2601696" y="4238138"/>
            <a:ext cx="555600" cy="555600"/>
          </a:xfrm>
          <a:prstGeom prst="ellipse">
            <a:avLst/>
          </a:prstGeom>
          <a:noFill/>
          <a:ln>
            <a:noFill/>
          </a:ln>
        </p:spPr>
      </p:sp>
      <p:sp>
        <p:nvSpPr>
          <p:cNvPr id="577" name="Google Shape;577;p92"/>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78" name="Google Shape;578;p92"/>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 - Red Square">
  <p:cSld name="07 Title - Red Square">
    <p:spTree>
      <p:nvGrpSpPr>
        <p:cNvPr id="579" name="Shape 579"/>
        <p:cNvGrpSpPr/>
        <p:nvPr/>
      </p:nvGrpSpPr>
      <p:grpSpPr>
        <a:xfrm>
          <a:off x="0" y="0"/>
          <a:ext cx="0" cy="0"/>
          <a:chOff x="0" y="0"/>
          <a:chExt cx="0" cy="0"/>
        </a:xfrm>
      </p:grpSpPr>
      <p:pic>
        <p:nvPicPr>
          <p:cNvPr id="580" name="Google Shape;580;p93"/>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81" name="Google Shape;581;p93"/>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82" name="Google Shape;582;p93"/>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83" name="Google Shape;583;p93"/>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84" name="Google Shape;584;p93"/>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85" name="Google Shape;585;p93"/>
          <p:cNvSpPr/>
          <p:nvPr>
            <p:ph idx="4" type="pic"/>
          </p:nvPr>
        </p:nvSpPr>
        <p:spPr>
          <a:xfrm>
            <a:off x="2601696" y="4238138"/>
            <a:ext cx="555600" cy="555600"/>
          </a:xfrm>
          <a:prstGeom prst="ellipse">
            <a:avLst/>
          </a:prstGeom>
          <a:noFill/>
          <a:ln>
            <a:noFill/>
          </a:ln>
        </p:spPr>
      </p:sp>
      <p:sp>
        <p:nvSpPr>
          <p:cNvPr id="586" name="Google Shape;586;p93"/>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87" name="Google Shape;587;p93"/>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 Red Circle">
  <p:cSld name="08 Title - Red Circle">
    <p:spTree>
      <p:nvGrpSpPr>
        <p:cNvPr id="588" name="Shape 588"/>
        <p:cNvGrpSpPr/>
        <p:nvPr/>
      </p:nvGrpSpPr>
      <p:grpSpPr>
        <a:xfrm>
          <a:off x="0" y="0"/>
          <a:ext cx="0" cy="0"/>
          <a:chOff x="0" y="0"/>
          <a:chExt cx="0" cy="0"/>
        </a:xfrm>
      </p:grpSpPr>
      <p:pic>
        <p:nvPicPr>
          <p:cNvPr id="589" name="Google Shape;589;p94"/>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90" name="Google Shape;590;p94"/>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91" name="Google Shape;591;p94"/>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592" name="Google Shape;592;p94"/>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93" name="Google Shape;593;p94"/>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594" name="Google Shape;594;p94"/>
          <p:cNvSpPr/>
          <p:nvPr>
            <p:ph idx="4" type="pic"/>
          </p:nvPr>
        </p:nvSpPr>
        <p:spPr>
          <a:xfrm>
            <a:off x="2601696" y="4238138"/>
            <a:ext cx="555600" cy="555600"/>
          </a:xfrm>
          <a:prstGeom prst="ellipse">
            <a:avLst/>
          </a:prstGeom>
          <a:noFill/>
          <a:ln>
            <a:noFill/>
          </a:ln>
        </p:spPr>
      </p:sp>
      <p:sp>
        <p:nvSpPr>
          <p:cNvPr id="595" name="Google Shape;595;p94"/>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96" name="Google Shape;596;p94"/>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itle - Red Triangle">
  <p:cSld name="09 Title - Red Triangle">
    <p:spTree>
      <p:nvGrpSpPr>
        <p:cNvPr id="597" name="Shape 597"/>
        <p:cNvGrpSpPr/>
        <p:nvPr/>
      </p:nvGrpSpPr>
      <p:grpSpPr>
        <a:xfrm>
          <a:off x="0" y="0"/>
          <a:ext cx="0" cy="0"/>
          <a:chOff x="0" y="0"/>
          <a:chExt cx="0" cy="0"/>
        </a:xfrm>
      </p:grpSpPr>
      <p:pic>
        <p:nvPicPr>
          <p:cNvPr id="598" name="Google Shape;598;p95"/>
          <p:cNvPicPr preferRelativeResize="0"/>
          <p:nvPr/>
        </p:nvPicPr>
        <p:blipFill rotWithShape="1">
          <a:blip r:embed="rId2">
            <a:alphaModFix/>
          </a:blip>
          <a:srcRect b="0" l="0" r="0" t="0"/>
          <a:stretch/>
        </p:blipFill>
        <p:spPr>
          <a:xfrm>
            <a:off x="0" y="1285"/>
            <a:ext cx="9139330" cy="5140878"/>
          </a:xfrm>
          <a:prstGeom prst="rect">
            <a:avLst/>
          </a:prstGeom>
          <a:noFill/>
          <a:ln>
            <a:noFill/>
          </a:ln>
        </p:spPr>
      </p:pic>
      <p:sp>
        <p:nvSpPr>
          <p:cNvPr id="599" name="Google Shape;599;p95"/>
          <p:cNvSpPr txBox="1"/>
          <p:nvPr>
            <p:ph idx="1" type="subTitle"/>
          </p:nvPr>
        </p:nvSpPr>
        <p:spPr>
          <a:xfrm>
            <a:off x="2601696" y="2898394"/>
            <a:ext cx="3940800" cy="84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00" name="Google Shape;600;p95"/>
          <p:cNvSpPr txBox="1"/>
          <p:nvPr>
            <p:ph idx="12" type="sldNum"/>
          </p:nvPr>
        </p:nvSpPr>
        <p:spPr>
          <a:xfrm>
            <a:off x="8325420"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01" name="Google Shape;601;p95"/>
          <p:cNvPicPr preferRelativeResize="0"/>
          <p:nvPr/>
        </p:nvPicPr>
        <p:blipFill rotWithShape="1">
          <a:blip r:embed="rId3">
            <a:alphaModFix/>
          </a:blip>
          <a:srcRect b="0" l="0" r="0" t="0"/>
          <a:stretch/>
        </p:blipFill>
        <p:spPr>
          <a:xfrm>
            <a:off x="571499" y="4584911"/>
            <a:ext cx="1235175" cy="101361"/>
          </a:xfrm>
          <a:prstGeom prst="rect">
            <a:avLst/>
          </a:prstGeom>
          <a:noFill/>
          <a:ln>
            <a:noFill/>
          </a:ln>
        </p:spPr>
      </p:pic>
      <p:sp>
        <p:nvSpPr>
          <p:cNvPr id="602" name="Google Shape;602;p95"/>
          <p:cNvSpPr txBox="1"/>
          <p:nvPr>
            <p:ph idx="2" type="subTitle"/>
          </p:nvPr>
        </p:nvSpPr>
        <p:spPr>
          <a:xfrm>
            <a:off x="3286343" y="4338827"/>
            <a:ext cx="5282400" cy="1398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200"/>
              <a:buFont typeface="DM Mono Medium"/>
              <a:buNone/>
              <a:defRPr sz="1200">
                <a:latin typeface="DM Mono Medium"/>
                <a:ea typeface="DM Mono Medium"/>
                <a:cs typeface="DM Mono Medium"/>
                <a:sym typeface="DM Mono Medium"/>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603" name="Google Shape;603;p95"/>
          <p:cNvSpPr txBox="1"/>
          <p:nvPr>
            <p:ph idx="3" type="subTitle"/>
          </p:nvPr>
        </p:nvSpPr>
        <p:spPr>
          <a:xfrm>
            <a:off x="3286343" y="4571936"/>
            <a:ext cx="5282400" cy="180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900"/>
              <a:buFont typeface="DM Mono"/>
              <a:buNone/>
              <a:defRPr sz="900">
                <a:latin typeface="DM Mono"/>
                <a:ea typeface="DM Mono"/>
                <a:cs typeface="DM Mono"/>
                <a:sym typeface="DM Mon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SzPts val="1200"/>
              <a:buNone/>
              <a:defRPr sz="1200"/>
            </a:lvl6pPr>
            <a:lvl7pPr lvl="6" rtl="0" algn="ctr">
              <a:lnSpc>
                <a:spcPct val="90000"/>
              </a:lnSpc>
              <a:spcBef>
                <a:spcPts val="400"/>
              </a:spcBef>
              <a:spcAft>
                <a:spcPts val="0"/>
              </a:spcAft>
              <a:buSzPts val="1200"/>
              <a:buNone/>
              <a:defRPr sz="1200"/>
            </a:lvl7pPr>
            <a:lvl8pPr lvl="7" rtl="0" algn="ctr">
              <a:lnSpc>
                <a:spcPct val="90000"/>
              </a:lnSpc>
              <a:spcBef>
                <a:spcPts val="400"/>
              </a:spcBef>
              <a:spcAft>
                <a:spcPts val="0"/>
              </a:spcAft>
              <a:buSzPts val="1200"/>
              <a:buNone/>
              <a:defRPr sz="1200"/>
            </a:lvl8pPr>
            <a:lvl9pPr lvl="8" rtl="0" algn="ctr">
              <a:lnSpc>
                <a:spcPct val="90000"/>
              </a:lnSpc>
              <a:spcBef>
                <a:spcPts val="400"/>
              </a:spcBef>
              <a:spcAft>
                <a:spcPts val="0"/>
              </a:spcAft>
              <a:buSzPts val="1200"/>
              <a:buNone/>
              <a:defRPr sz="1200"/>
            </a:lvl9pPr>
          </a:lstStyle>
          <a:p/>
        </p:txBody>
      </p:sp>
      <p:sp>
        <p:nvSpPr>
          <p:cNvPr id="604" name="Google Shape;604;p95"/>
          <p:cNvSpPr/>
          <p:nvPr>
            <p:ph idx="4" type="pic"/>
          </p:nvPr>
        </p:nvSpPr>
        <p:spPr>
          <a:xfrm>
            <a:off x="2601696" y="4238138"/>
            <a:ext cx="555600" cy="555600"/>
          </a:xfrm>
          <a:prstGeom prst="ellipse">
            <a:avLst/>
          </a:prstGeom>
          <a:noFill/>
          <a:ln>
            <a:noFill/>
          </a:ln>
        </p:spPr>
      </p:sp>
      <p:sp>
        <p:nvSpPr>
          <p:cNvPr id="605" name="Google Shape;605;p95"/>
          <p:cNvSpPr txBox="1"/>
          <p:nvPr>
            <p:ph type="ctrTitle"/>
          </p:nvPr>
        </p:nvSpPr>
        <p:spPr>
          <a:xfrm>
            <a:off x="2601696" y="457201"/>
            <a:ext cx="4628700" cy="2206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4800"/>
              <a:buFont typeface="DM Sans"/>
              <a:buNone/>
              <a:defRPr sz="4800">
                <a:latin typeface="DM Sans"/>
                <a:ea typeface="DM Sans"/>
                <a:cs typeface="DM Sans"/>
                <a:sym typeface="DM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606" name="Google Shape;606;p95"/>
          <p:cNvPicPr preferRelativeResize="0"/>
          <p:nvPr/>
        </p:nvPicPr>
        <p:blipFill rotWithShape="1">
          <a:blip r:embed="rId4">
            <a:alphaModFix/>
          </a:blip>
          <a:srcRect b="0" l="0" r="0" t="0"/>
          <a:stretch/>
        </p:blipFill>
        <p:spPr>
          <a:xfrm>
            <a:off x="571499" y="457202"/>
            <a:ext cx="1235169" cy="36771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10 - Basic Content">
    <p:bg>
      <p:bgPr>
        <a:solidFill>
          <a:schemeClr val="lt1"/>
        </a:solidFill>
      </p:bgPr>
    </p:bg>
    <p:spTree>
      <p:nvGrpSpPr>
        <p:cNvPr id="607" name="Shape 607"/>
        <p:cNvGrpSpPr/>
        <p:nvPr/>
      </p:nvGrpSpPr>
      <p:grpSpPr>
        <a:xfrm>
          <a:off x="0" y="0"/>
          <a:ext cx="0" cy="0"/>
          <a:chOff x="0" y="0"/>
          <a:chExt cx="0" cy="0"/>
        </a:xfrm>
      </p:grpSpPr>
      <p:sp>
        <p:nvSpPr>
          <p:cNvPr id="608" name="Google Shape;608;p9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09" name="Google Shape;609;p96"/>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sz="1800">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10" name="Google Shape;610;p96"/>
          <p:cNvSpPr txBox="1"/>
          <p:nvPr>
            <p:ph idx="2"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1">
  <p:cSld name="10 - Basic Content 1 1">
    <p:bg>
      <p:bgPr>
        <a:solidFill>
          <a:schemeClr val="lt1"/>
        </a:solidFill>
      </p:bgPr>
    </p:bg>
    <p:spTree>
      <p:nvGrpSpPr>
        <p:cNvPr id="611" name="Shape 611"/>
        <p:cNvGrpSpPr/>
        <p:nvPr/>
      </p:nvGrpSpPr>
      <p:grpSpPr>
        <a:xfrm>
          <a:off x="0" y="0"/>
          <a:ext cx="0" cy="0"/>
          <a:chOff x="0" y="0"/>
          <a:chExt cx="0" cy="0"/>
        </a:xfrm>
      </p:grpSpPr>
      <p:sp>
        <p:nvSpPr>
          <p:cNvPr id="612" name="Google Shape;612;p97"/>
          <p:cNvSpPr/>
          <p:nvPr/>
        </p:nvSpPr>
        <p:spPr>
          <a:xfrm>
            <a:off x="9903" y="0"/>
            <a:ext cx="9144000" cy="5143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One Column">
  <p:cSld name="11 - One Column">
    <p:spTree>
      <p:nvGrpSpPr>
        <p:cNvPr id="613" name="Shape 613"/>
        <p:cNvGrpSpPr/>
        <p:nvPr/>
      </p:nvGrpSpPr>
      <p:grpSpPr>
        <a:xfrm>
          <a:off x="0" y="0"/>
          <a:ext cx="0" cy="0"/>
          <a:chOff x="0" y="0"/>
          <a:chExt cx="0" cy="0"/>
        </a:xfrm>
      </p:grpSpPr>
      <p:sp>
        <p:nvSpPr>
          <p:cNvPr id="614" name="Google Shape;614;p98"/>
          <p:cNvSpPr/>
          <p:nvPr/>
        </p:nvSpPr>
        <p:spPr>
          <a:xfrm>
            <a:off x="457207" y="1331719"/>
            <a:ext cx="8241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5" name="Google Shape;615;p9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16" name="Google Shape;616;p98"/>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17" name="Google Shape;617;p98"/>
          <p:cNvSpPr txBox="1"/>
          <p:nvPr>
            <p:ph idx="2" type="body"/>
          </p:nvPr>
        </p:nvSpPr>
        <p:spPr>
          <a:xfrm>
            <a:off x="574631" y="1790287"/>
            <a:ext cx="7995600" cy="2773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18" name="Google Shape;618;p98"/>
          <p:cNvSpPr txBox="1"/>
          <p:nvPr>
            <p:ph idx="3" type="subTitle"/>
          </p:nvPr>
        </p:nvSpPr>
        <p:spPr>
          <a:xfrm>
            <a:off x="573749" y="1477744"/>
            <a:ext cx="79956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Two Column">
  <p:cSld name="12 - Two Column">
    <p:spTree>
      <p:nvGrpSpPr>
        <p:cNvPr id="619" name="Shape 619"/>
        <p:cNvGrpSpPr/>
        <p:nvPr/>
      </p:nvGrpSpPr>
      <p:grpSpPr>
        <a:xfrm>
          <a:off x="0" y="0"/>
          <a:ext cx="0" cy="0"/>
          <a:chOff x="0" y="0"/>
          <a:chExt cx="0" cy="0"/>
        </a:xfrm>
      </p:grpSpPr>
      <p:sp>
        <p:nvSpPr>
          <p:cNvPr id="620" name="Google Shape;620;p99"/>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Google Shape;621;p99"/>
          <p:cNvSpPr/>
          <p:nvPr/>
        </p:nvSpPr>
        <p:spPr>
          <a:xfrm>
            <a:off x="457207"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2" name="Google Shape;622;p9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23" name="Google Shape;623;p99"/>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24" name="Google Shape;624;p99"/>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25" name="Google Shape;625;p99"/>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26" name="Google Shape;626;p99"/>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27" name="Google Shape;627;p99"/>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13 - Three Column">
    <p:spTree>
      <p:nvGrpSpPr>
        <p:cNvPr id="628" name="Shape 628"/>
        <p:cNvGrpSpPr/>
        <p:nvPr/>
      </p:nvGrpSpPr>
      <p:grpSpPr>
        <a:xfrm>
          <a:off x="0" y="0"/>
          <a:ext cx="0" cy="0"/>
          <a:chOff x="0" y="0"/>
          <a:chExt cx="0" cy="0"/>
        </a:xfrm>
      </p:grpSpPr>
      <p:sp>
        <p:nvSpPr>
          <p:cNvPr id="629" name="Google Shape;629;p100"/>
          <p:cNvSpPr/>
          <p:nvPr/>
        </p:nvSpPr>
        <p:spPr>
          <a:xfrm>
            <a:off x="600054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0" name="Google Shape;630;p100"/>
          <p:cNvSpPr/>
          <p:nvPr/>
        </p:nvSpPr>
        <p:spPr>
          <a:xfrm>
            <a:off x="322887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p100"/>
          <p:cNvSpPr txBox="1"/>
          <p:nvPr>
            <p:ph idx="1" type="body"/>
          </p:nvPr>
        </p:nvSpPr>
        <p:spPr>
          <a:xfrm>
            <a:off x="6103458"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32" name="Google Shape;632;p100"/>
          <p:cNvSpPr txBox="1"/>
          <p:nvPr>
            <p:ph idx="2" type="subTitle"/>
          </p:nvPr>
        </p:nvSpPr>
        <p:spPr>
          <a:xfrm>
            <a:off x="6103196"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33" name="Google Shape;633;p100"/>
          <p:cNvSpPr txBox="1"/>
          <p:nvPr>
            <p:ph idx="3" type="body"/>
          </p:nvPr>
        </p:nvSpPr>
        <p:spPr>
          <a:xfrm>
            <a:off x="3338735"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34" name="Google Shape;634;p100"/>
          <p:cNvSpPr txBox="1"/>
          <p:nvPr>
            <p:ph idx="4" type="subTitle"/>
          </p:nvPr>
        </p:nvSpPr>
        <p:spPr>
          <a:xfrm>
            <a:off x="3338473"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35" name="Google Shape;635;p100"/>
          <p:cNvSpPr/>
          <p:nvPr/>
        </p:nvSpPr>
        <p:spPr>
          <a:xfrm>
            <a:off x="457207" y="1331719"/>
            <a:ext cx="2700300" cy="33546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10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37" name="Google Shape;637;p100"/>
          <p:cNvSpPr txBox="1"/>
          <p:nvPr>
            <p:ph idx="5"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38" name="Google Shape;638;p100"/>
          <p:cNvSpPr txBox="1"/>
          <p:nvPr>
            <p:ph idx="6" type="body"/>
          </p:nvPr>
        </p:nvSpPr>
        <p:spPr>
          <a:xfrm>
            <a:off x="574012" y="1790288"/>
            <a:ext cx="2436900" cy="2745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39" name="Google Shape;639;p100"/>
          <p:cNvSpPr txBox="1"/>
          <p:nvPr>
            <p:ph idx="7" type="subTitle"/>
          </p:nvPr>
        </p:nvSpPr>
        <p:spPr>
          <a:xfrm>
            <a:off x="573749" y="1477744"/>
            <a:ext cx="2436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Four Column">
  <p:cSld name="14 - Four Column">
    <p:spTree>
      <p:nvGrpSpPr>
        <p:cNvPr id="640" name="Shape 640"/>
        <p:cNvGrpSpPr/>
        <p:nvPr/>
      </p:nvGrpSpPr>
      <p:grpSpPr>
        <a:xfrm>
          <a:off x="0" y="0"/>
          <a:ext cx="0" cy="0"/>
          <a:chOff x="0" y="0"/>
          <a:chExt cx="0" cy="0"/>
        </a:xfrm>
      </p:grpSpPr>
      <p:sp>
        <p:nvSpPr>
          <p:cNvPr id="641" name="Google Shape;641;p101"/>
          <p:cNvSpPr/>
          <p:nvPr/>
        </p:nvSpPr>
        <p:spPr>
          <a:xfrm>
            <a:off x="6666758"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2" name="Google Shape;642;p101"/>
          <p:cNvSpPr/>
          <p:nvPr/>
        </p:nvSpPr>
        <p:spPr>
          <a:xfrm>
            <a:off x="4596908"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3" name="Google Shape;643;p101"/>
          <p:cNvSpPr/>
          <p:nvPr/>
        </p:nvSpPr>
        <p:spPr>
          <a:xfrm>
            <a:off x="2527057"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4" name="Google Shape;644;p101"/>
          <p:cNvSpPr/>
          <p:nvPr/>
        </p:nvSpPr>
        <p:spPr>
          <a:xfrm>
            <a:off x="457207" y="1331719"/>
            <a:ext cx="2033400" cy="3354600"/>
          </a:xfrm>
          <a:prstGeom prst="roundRect">
            <a:avLst>
              <a:gd fmla="val 583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5" name="Google Shape;645;p10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6" name="Google Shape;646;p101"/>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47" name="Google Shape;647;p101"/>
          <p:cNvSpPr txBox="1"/>
          <p:nvPr>
            <p:ph idx="2" type="body"/>
          </p:nvPr>
        </p:nvSpPr>
        <p:spPr>
          <a:xfrm>
            <a:off x="573947"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48" name="Google Shape;648;p101"/>
          <p:cNvSpPr txBox="1"/>
          <p:nvPr>
            <p:ph idx="3" type="subTitle"/>
          </p:nvPr>
        </p:nvSpPr>
        <p:spPr>
          <a:xfrm>
            <a:off x="573749"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49" name="Google Shape;649;p101"/>
          <p:cNvSpPr txBox="1"/>
          <p:nvPr>
            <p:ph idx="4" type="body"/>
          </p:nvPr>
        </p:nvSpPr>
        <p:spPr>
          <a:xfrm>
            <a:off x="6770130"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50" name="Google Shape;650;p101"/>
          <p:cNvSpPr txBox="1"/>
          <p:nvPr>
            <p:ph idx="5" type="subTitle"/>
          </p:nvPr>
        </p:nvSpPr>
        <p:spPr>
          <a:xfrm>
            <a:off x="6769932"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51" name="Google Shape;651;p101"/>
          <p:cNvSpPr txBox="1"/>
          <p:nvPr>
            <p:ph idx="6" type="body"/>
          </p:nvPr>
        </p:nvSpPr>
        <p:spPr>
          <a:xfrm>
            <a:off x="47053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52" name="Google Shape;652;p101"/>
          <p:cNvSpPr txBox="1"/>
          <p:nvPr>
            <p:ph idx="7" type="subTitle"/>
          </p:nvPr>
        </p:nvSpPr>
        <p:spPr>
          <a:xfrm>
            <a:off x="47051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53" name="Google Shape;653;p101"/>
          <p:cNvSpPr txBox="1"/>
          <p:nvPr>
            <p:ph idx="8" type="body"/>
          </p:nvPr>
        </p:nvSpPr>
        <p:spPr>
          <a:xfrm>
            <a:off x="2639948" y="1790290"/>
            <a:ext cx="17988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54" name="Google Shape;654;p101"/>
          <p:cNvSpPr txBox="1"/>
          <p:nvPr>
            <p:ph idx="9" type="subTitle"/>
          </p:nvPr>
        </p:nvSpPr>
        <p:spPr>
          <a:xfrm>
            <a:off x="2639750" y="1477744"/>
            <a:ext cx="17988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Half Card Right">
  <p:cSld name="15 - Half Card Right">
    <p:spTree>
      <p:nvGrpSpPr>
        <p:cNvPr id="655" name="Shape 655"/>
        <p:cNvGrpSpPr/>
        <p:nvPr/>
      </p:nvGrpSpPr>
      <p:grpSpPr>
        <a:xfrm>
          <a:off x="0" y="0"/>
          <a:ext cx="0" cy="0"/>
          <a:chOff x="0" y="0"/>
          <a:chExt cx="0" cy="0"/>
        </a:xfrm>
      </p:grpSpPr>
      <p:sp>
        <p:nvSpPr>
          <p:cNvPr id="656" name="Google Shape;656;p102"/>
          <p:cNvSpPr/>
          <p:nvPr/>
        </p:nvSpPr>
        <p:spPr>
          <a:xfrm>
            <a:off x="4636223" y="1331719"/>
            <a:ext cx="4062000" cy="33546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p10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58" name="Google Shape;658;p102"/>
          <p:cNvSpPr txBox="1"/>
          <p:nvPr>
            <p:ph idx="1"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Mono Medium"/>
              <a:buNone/>
              <a:defRPr>
                <a:solidFill>
                  <a:schemeClr val="accent1"/>
                </a:solidFill>
                <a:latin typeface="DM Mono Medium"/>
                <a:ea typeface="DM Mono Medium"/>
                <a:cs typeface="DM Mono Medium"/>
                <a:sym typeface="DM Mono Medium"/>
              </a:defRPr>
            </a:lvl1pPr>
            <a:lvl2pPr lvl="1" rtl="0" algn="l">
              <a:lnSpc>
                <a:spcPct val="90000"/>
              </a:lnSpc>
              <a:spcBef>
                <a:spcPts val="400"/>
              </a:spcBef>
              <a:spcAft>
                <a:spcPts val="0"/>
              </a:spcAft>
              <a:buSzPts val="1800"/>
              <a:buNone/>
              <a:defRPr sz="1800"/>
            </a:lvl2pPr>
            <a:lvl3pPr lvl="2" rtl="0" algn="l">
              <a:lnSpc>
                <a:spcPct val="90000"/>
              </a:lnSpc>
              <a:spcBef>
                <a:spcPts val="400"/>
              </a:spcBef>
              <a:spcAft>
                <a:spcPts val="0"/>
              </a:spcAft>
              <a:buSzPts val="1800"/>
              <a:buNone/>
              <a:defRPr sz="1800"/>
            </a:lvl3pPr>
            <a:lvl4pPr lvl="3" rtl="0" algn="l">
              <a:lnSpc>
                <a:spcPct val="90000"/>
              </a:lnSpc>
              <a:spcBef>
                <a:spcPts val="400"/>
              </a:spcBef>
              <a:spcAft>
                <a:spcPts val="0"/>
              </a:spcAft>
              <a:buSzPts val="1800"/>
              <a:buNone/>
              <a:defRPr sz="1800"/>
            </a:lvl4pPr>
            <a:lvl5pPr lvl="4" rtl="0" algn="l">
              <a:lnSpc>
                <a:spcPct val="90000"/>
              </a:lnSpc>
              <a:spcBef>
                <a:spcPts val="400"/>
              </a:spcBef>
              <a:spcAft>
                <a:spcPts val="0"/>
              </a:spcAft>
              <a:buSzPts val="1800"/>
              <a:buNone/>
              <a:defRPr sz="1800"/>
            </a:lvl5pPr>
            <a:lvl6pPr lvl="5" rtl="0" algn="l">
              <a:lnSpc>
                <a:spcPct val="90000"/>
              </a:lnSpc>
              <a:spcBef>
                <a:spcPts val="400"/>
              </a:spcBef>
              <a:spcAft>
                <a:spcPts val="0"/>
              </a:spcAft>
              <a:buSzPts val="1800"/>
              <a:buNone/>
              <a:defRPr sz="1800"/>
            </a:lvl6pPr>
            <a:lvl7pPr lvl="6" rtl="0" algn="l">
              <a:lnSpc>
                <a:spcPct val="90000"/>
              </a:lnSpc>
              <a:spcBef>
                <a:spcPts val="400"/>
              </a:spcBef>
              <a:spcAft>
                <a:spcPts val="0"/>
              </a:spcAft>
              <a:buSzPts val="1800"/>
              <a:buNone/>
              <a:defRPr sz="1800"/>
            </a:lvl7pPr>
            <a:lvl8pPr lvl="7" rtl="0" algn="l">
              <a:lnSpc>
                <a:spcPct val="90000"/>
              </a:lnSpc>
              <a:spcBef>
                <a:spcPts val="400"/>
              </a:spcBef>
              <a:spcAft>
                <a:spcPts val="0"/>
              </a:spcAft>
              <a:buSzPts val="1800"/>
              <a:buNone/>
              <a:defRPr sz="1800"/>
            </a:lvl8pPr>
            <a:lvl9pPr lvl="8" rtl="0" algn="l">
              <a:lnSpc>
                <a:spcPct val="90000"/>
              </a:lnSpc>
              <a:spcBef>
                <a:spcPts val="400"/>
              </a:spcBef>
              <a:spcAft>
                <a:spcPts val="0"/>
              </a:spcAft>
              <a:buSzPts val="1800"/>
              <a:buNone/>
              <a:defRPr sz="1800"/>
            </a:lvl9pPr>
          </a:lstStyle>
          <a:p/>
        </p:txBody>
      </p:sp>
      <p:sp>
        <p:nvSpPr>
          <p:cNvPr id="659" name="Google Shape;659;p102"/>
          <p:cNvSpPr txBox="1"/>
          <p:nvPr>
            <p:ph idx="2" type="body"/>
          </p:nvPr>
        </p:nvSpPr>
        <p:spPr>
          <a:xfrm>
            <a:off x="574167"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60" name="Google Shape;660;p102"/>
          <p:cNvSpPr txBox="1"/>
          <p:nvPr>
            <p:ph idx="3" type="subTitle"/>
          </p:nvPr>
        </p:nvSpPr>
        <p:spPr>
          <a:xfrm>
            <a:off x="57374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661" name="Google Shape;661;p102"/>
          <p:cNvSpPr txBox="1"/>
          <p:nvPr>
            <p:ph idx="4" type="body"/>
          </p:nvPr>
        </p:nvSpPr>
        <p:spPr>
          <a:xfrm>
            <a:off x="4758719" y="1790293"/>
            <a:ext cx="37899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62" name="Google Shape;662;p102"/>
          <p:cNvSpPr txBox="1"/>
          <p:nvPr>
            <p:ph idx="5" type="subTitle"/>
          </p:nvPr>
        </p:nvSpPr>
        <p:spPr>
          <a:xfrm>
            <a:off x="4772179" y="1477744"/>
            <a:ext cx="3789900" cy="3126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65" Type="http://schemas.openxmlformats.org/officeDocument/2006/relationships/theme" Target="../theme/theme1.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5.xml"/><Relationship Id="rId42" Type="http://schemas.openxmlformats.org/officeDocument/2006/relationships/slideLayout" Target="../slideLayouts/slideLayout117.xml"/><Relationship Id="rId41" Type="http://schemas.openxmlformats.org/officeDocument/2006/relationships/slideLayout" Target="../slideLayouts/slideLayout116.xml"/><Relationship Id="rId44" Type="http://schemas.openxmlformats.org/officeDocument/2006/relationships/slideLayout" Target="../slideLayouts/slideLayout119.xml"/><Relationship Id="rId43" Type="http://schemas.openxmlformats.org/officeDocument/2006/relationships/slideLayout" Target="../slideLayouts/slideLayout118.xml"/><Relationship Id="rId46" Type="http://schemas.openxmlformats.org/officeDocument/2006/relationships/slideLayout" Target="../slideLayouts/slideLayout121.xml"/><Relationship Id="rId45" Type="http://schemas.openxmlformats.org/officeDocument/2006/relationships/slideLayout" Target="../slideLayouts/slideLayout120.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48" Type="http://schemas.openxmlformats.org/officeDocument/2006/relationships/slideLayout" Target="../slideLayouts/slideLayout123.xml"/><Relationship Id="rId47" Type="http://schemas.openxmlformats.org/officeDocument/2006/relationships/slideLayout" Target="../slideLayouts/slideLayout122.xml"/><Relationship Id="rId49" Type="http://schemas.openxmlformats.org/officeDocument/2006/relationships/slideLayout" Target="../slideLayouts/slideLayout12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33" Type="http://schemas.openxmlformats.org/officeDocument/2006/relationships/slideLayout" Target="../slideLayouts/slideLayout108.xml"/><Relationship Id="rId32" Type="http://schemas.openxmlformats.org/officeDocument/2006/relationships/slideLayout" Target="../slideLayouts/slideLayout107.xml"/><Relationship Id="rId35" Type="http://schemas.openxmlformats.org/officeDocument/2006/relationships/slideLayout" Target="../slideLayouts/slideLayout110.xml"/><Relationship Id="rId34" Type="http://schemas.openxmlformats.org/officeDocument/2006/relationships/slideLayout" Target="../slideLayouts/slideLayout109.xml"/><Relationship Id="rId37" Type="http://schemas.openxmlformats.org/officeDocument/2006/relationships/slideLayout" Target="../slideLayouts/slideLayout112.xml"/><Relationship Id="rId36" Type="http://schemas.openxmlformats.org/officeDocument/2006/relationships/slideLayout" Target="../slideLayouts/slideLayout111.xml"/><Relationship Id="rId39" Type="http://schemas.openxmlformats.org/officeDocument/2006/relationships/slideLayout" Target="../slideLayouts/slideLayout114.xml"/><Relationship Id="rId38" Type="http://schemas.openxmlformats.org/officeDocument/2006/relationships/slideLayout" Target="../slideLayouts/slideLayout113.xml"/><Relationship Id="rId62" Type="http://schemas.openxmlformats.org/officeDocument/2006/relationships/slideLayout" Target="../slideLayouts/slideLayout137.xml"/><Relationship Id="rId61" Type="http://schemas.openxmlformats.org/officeDocument/2006/relationships/slideLayout" Target="../slideLayouts/slideLayout136.xml"/><Relationship Id="rId20" Type="http://schemas.openxmlformats.org/officeDocument/2006/relationships/slideLayout" Target="../slideLayouts/slideLayout95.xml"/><Relationship Id="rId64" Type="http://schemas.openxmlformats.org/officeDocument/2006/relationships/slideLayout" Target="../slideLayouts/slideLayout139.xml"/><Relationship Id="rId63" Type="http://schemas.openxmlformats.org/officeDocument/2006/relationships/slideLayout" Target="../slideLayouts/slideLayout138.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65" Type="http://schemas.openxmlformats.org/officeDocument/2006/relationships/theme" Target="../theme/theme2.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60" Type="http://schemas.openxmlformats.org/officeDocument/2006/relationships/slideLayout" Target="../slideLayouts/slideLayout135.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29" Type="http://schemas.openxmlformats.org/officeDocument/2006/relationships/slideLayout" Target="../slideLayouts/slideLayout104.xml"/><Relationship Id="rId51" Type="http://schemas.openxmlformats.org/officeDocument/2006/relationships/slideLayout" Target="../slideLayouts/slideLayout126.xml"/><Relationship Id="rId50" Type="http://schemas.openxmlformats.org/officeDocument/2006/relationships/slideLayout" Target="../slideLayouts/slideLayout125.xml"/><Relationship Id="rId53" Type="http://schemas.openxmlformats.org/officeDocument/2006/relationships/slideLayout" Target="../slideLayouts/slideLayout128.xml"/><Relationship Id="rId52" Type="http://schemas.openxmlformats.org/officeDocument/2006/relationships/slideLayout" Target="../slideLayouts/slideLayout127.xml"/><Relationship Id="rId11" Type="http://schemas.openxmlformats.org/officeDocument/2006/relationships/slideLayout" Target="../slideLayouts/slideLayout86.xml"/><Relationship Id="rId55" Type="http://schemas.openxmlformats.org/officeDocument/2006/relationships/slideLayout" Target="../slideLayouts/slideLayout130.xml"/><Relationship Id="rId10" Type="http://schemas.openxmlformats.org/officeDocument/2006/relationships/slideLayout" Target="../slideLayouts/slideLayout85.xml"/><Relationship Id="rId54" Type="http://schemas.openxmlformats.org/officeDocument/2006/relationships/slideLayout" Target="../slideLayouts/slideLayout129.xml"/><Relationship Id="rId13" Type="http://schemas.openxmlformats.org/officeDocument/2006/relationships/slideLayout" Target="../slideLayouts/slideLayout88.xml"/><Relationship Id="rId57" Type="http://schemas.openxmlformats.org/officeDocument/2006/relationships/slideLayout" Target="../slideLayouts/slideLayout132.xml"/><Relationship Id="rId12" Type="http://schemas.openxmlformats.org/officeDocument/2006/relationships/slideLayout" Target="../slideLayouts/slideLayout87.xml"/><Relationship Id="rId56" Type="http://schemas.openxmlformats.org/officeDocument/2006/relationships/slideLayout" Target="../slideLayouts/slideLayout131.xml"/><Relationship Id="rId15" Type="http://schemas.openxmlformats.org/officeDocument/2006/relationships/slideLayout" Target="../slideLayouts/slideLayout90.xml"/><Relationship Id="rId59" Type="http://schemas.openxmlformats.org/officeDocument/2006/relationships/slideLayout" Target="../slideLayouts/slideLayout134.xml"/><Relationship Id="rId14" Type="http://schemas.openxmlformats.org/officeDocument/2006/relationships/slideLayout" Target="../slideLayouts/slideLayout89.xml"/><Relationship Id="rId58" Type="http://schemas.openxmlformats.org/officeDocument/2006/relationships/slideLayout" Target="../slideLayouts/slideLayout133.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3"/>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7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83" name="Google Shape;483;p78"/>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3"/>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 id="2147483771" r:id="rId49"/>
    <p:sldLayoutId id="2147483772" r:id="rId50"/>
    <p:sldLayoutId id="2147483773" r:id="rId51"/>
    <p:sldLayoutId id="2147483774" r:id="rId52"/>
    <p:sldLayoutId id="2147483775" r:id="rId53"/>
    <p:sldLayoutId id="2147483776" r:id="rId54"/>
    <p:sldLayoutId id="2147483777" r:id="rId55"/>
    <p:sldLayoutId id="2147483778" r:id="rId56"/>
    <p:sldLayoutId id="2147483779" r:id="rId57"/>
    <p:sldLayoutId id="2147483780" r:id="rId58"/>
    <p:sldLayoutId id="2147483781" r:id="rId59"/>
    <p:sldLayoutId id="2147483782" r:id="rId60"/>
    <p:sldLayoutId id="2147483783" r:id="rId61"/>
    <p:sldLayoutId id="2147483784" r:id="rId62"/>
    <p:sldLayoutId id="2147483785" r:id="rId63"/>
    <p:sldLayoutId id="2147483786"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69.png"/><Relationship Id="rId7" Type="http://schemas.openxmlformats.org/officeDocument/2006/relationships/image" Target="../media/image63.png"/><Relationship Id="rId8"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hyperlink" Target="https://www2.deloitte.com/content/dam/Deloitte/us/Documents/deloitte-analytics/us-ai-institute-state-of-ai-fifth-edition.pdf" TargetMode="External"/><Relationship Id="rId5"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76.png"/><Relationship Id="rId9"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82.png"/><Relationship Id="rId20" Type="http://schemas.openxmlformats.org/officeDocument/2006/relationships/image" Target="../media/image77.png"/><Relationship Id="rId21" Type="http://schemas.openxmlformats.org/officeDocument/2006/relationships/image" Target="../media/image75.png"/><Relationship Id="rId11" Type="http://schemas.openxmlformats.org/officeDocument/2006/relationships/image" Target="../media/image89.png"/><Relationship Id="rId10" Type="http://schemas.openxmlformats.org/officeDocument/2006/relationships/image" Target="../media/image81.png"/><Relationship Id="rId13" Type="http://schemas.openxmlformats.org/officeDocument/2006/relationships/image" Target="../media/image88.png"/><Relationship Id="rId12" Type="http://schemas.openxmlformats.org/officeDocument/2006/relationships/image" Target="../media/image84.png"/><Relationship Id="rId15" Type="http://schemas.openxmlformats.org/officeDocument/2006/relationships/image" Target="../media/image78.png"/><Relationship Id="rId14" Type="http://schemas.openxmlformats.org/officeDocument/2006/relationships/image" Target="../media/image85.png"/><Relationship Id="rId17" Type="http://schemas.openxmlformats.org/officeDocument/2006/relationships/image" Target="../media/image66.png"/><Relationship Id="rId16" Type="http://schemas.openxmlformats.org/officeDocument/2006/relationships/image" Target="../media/image67.png"/><Relationship Id="rId19" Type="http://schemas.openxmlformats.org/officeDocument/2006/relationships/image" Target="../media/image72.png"/><Relationship Id="rId18"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3"/>
          <p:cNvSpPr txBox="1"/>
          <p:nvPr>
            <p:ph type="ctrTitle"/>
          </p:nvPr>
        </p:nvSpPr>
        <p:spPr>
          <a:xfrm>
            <a:off x="565141" y="304800"/>
            <a:ext cx="5282400" cy="2206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Modernizing Risk and Compliance with </a:t>
            </a:r>
            <a:r>
              <a:rPr lang="en">
                <a:solidFill>
                  <a:schemeClr val="accent6"/>
                </a:solidFill>
              </a:rPr>
              <a:t>Generative AI</a:t>
            </a:r>
            <a:endParaRPr>
              <a:solidFill>
                <a:schemeClr val="accent6"/>
              </a:solidFill>
            </a:endParaRPr>
          </a:p>
        </p:txBody>
      </p:sp>
      <p:sp>
        <p:nvSpPr>
          <p:cNvPr id="917" name="Google Shape;917;p143"/>
          <p:cNvSpPr txBox="1"/>
          <p:nvPr>
            <p:ph idx="2" type="subTitle"/>
          </p:nvPr>
        </p:nvSpPr>
        <p:spPr>
          <a:xfrm>
            <a:off x="543143" y="4186427"/>
            <a:ext cx="5282400" cy="139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OSSF - NYC</a:t>
            </a:r>
            <a:endParaRPr/>
          </a:p>
        </p:txBody>
      </p:sp>
      <p:sp>
        <p:nvSpPr>
          <p:cNvPr id="918" name="Google Shape;918;p143"/>
          <p:cNvSpPr txBox="1"/>
          <p:nvPr>
            <p:ph idx="3" type="subTitle"/>
          </p:nvPr>
        </p:nvSpPr>
        <p:spPr>
          <a:xfrm>
            <a:off x="543143" y="4419536"/>
            <a:ext cx="5282400" cy="180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Nov. 2023</a:t>
            </a:r>
            <a:endParaRPr/>
          </a:p>
        </p:txBody>
      </p:sp>
      <p:sp>
        <p:nvSpPr>
          <p:cNvPr id="919" name="Google Shape;919;p143"/>
          <p:cNvSpPr txBox="1"/>
          <p:nvPr/>
        </p:nvSpPr>
        <p:spPr>
          <a:xfrm>
            <a:off x="571650" y="27529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en" sz="1100">
                <a:solidFill>
                  <a:schemeClr val="lt1"/>
                </a:solidFill>
                <a:latin typeface="DM Sans"/>
                <a:ea typeface="DM Sans"/>
                <a:cs typeface="DM Sans"/>
                <a:sym typeface="DM Sans"/>
              </a:rPr>
              <a:t>Databricks - Morgan Stanley - RBC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2"/>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Building a</a:t>
            </a:r>
            <a:r>
              <a:rPr lang="en"/>
              <a:t> </a:t>
            </a:r>
            <a:r>
              <a:rPr lang="en"/>
              <a:t>compliance assistant</a:t>
            </a:r>
            <a:endParaRPr/>
          </a:p>
        </p:txBody>
      </p:sp>
      <p:sp>
        <p:nvSpPr>
          <p:cNvPr id="1090" name="Google Shape;1090;p152"/>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Visualizing business logic from unstructured documents</a:t>
            </a:r>
            <a:endParaRPr/>
          </a:p>
        </p:txBody>
      </p:sp>
      <p:sp>
        <p:nvSpPr>
          <p:cNvPr id="1091" name="Google Shape;1091;p152"/>
          <p:cNvSpPr/>
          <p:nvPr/>
        </p:nvSpPr>
        <p:spPr>
          <a:xfrm>
            <a:off x="1671075" y="1324775"/>
            <a:ext cx="2658300" cy="7608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DM Sans"/>
              <a:ea typeface="DM Sans"/>
              <a:cs typeface="DM Sans"/>
              <a:sym typeface="DM Sans"/>
            </a:endParaRPr>
          </a:p>
        </p:txBody>
      </p:sp>
      <p:sp>
        <p:nvSpPr>
          <p:cNvPr id="1092" name="Google Shape;1092;p152"/>
          <p:cNvSpPr/>
          <p:nvPr/>
        </p:nvSpPr>
        <p:spPr>
          <a:xfrm>
            <a:off x="1671075" y="2451600"/>
            <a:ext cx="2658300" cy="7608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093" name="Google Shape;1093;p152"/>
          <p:cNvSpPr/>
          <p:nvPr/>
        </p:nvSpPr>
        <p:spPr>
          <a:xfrm>
            <a:off x="1671075" y="3640100"/>
            <a:ext cx="2658300" cy="760800"/>
          </a:xfrm>
          <a:prstGeom prst="roundRect">
            <a:avLst>
              <a:gd fmla="val 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4" name="Google Shape;1094;p152"/>
          <p:cNvSpPr txBox="1"/>
          <p:nvPr/>
        </p:nvSpPr>
        <p:spPr>
          <a:xfrm>
            <a:off x="1956775" y="1314325"/>
            <a:ext cx="23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a:t>
            </a:r>
            <a:r>
              <a:rPr lang="en" sz="1000">
                <a:latin typeface="DM Sans"/>
                <a:ea typeface="DM Sans"/>
                <a:cs typeface="DM Sans"/>
                <a:sym typeface="DM Sans"/>
              </a:rPr>
              <a:t>xtracting domain entities and their relationships into machine interpretable insights</a:t>
            </a:r>
            <a:endParaRPr sz="1000">
              <a:latin typeface="DM Sans"/>
              <a:ea typeface="DM Sans"/>
              <a:cs typeface="DM Sans"/>
              <a:sym typeface="DM Sans"/>
            </a:endParaRPr>
          </a:p>
        </p:txBody>
      </p:sp>
      <p:sp>
        <p:nvSpPr>
          <p:cNvPr id="1095" name="Google Shape;1095;p152"/>
          <p:cNvSpPr txBox="1"/>
          <p:nvPr/>
        </p:nvSpPr>
        <p:spPr>
          <a:xfrm>
            <a:off x="1956775" y="2451625"/>
            <a:ext cx="23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Generating *.elm code to convert domain entities into morphir executable pipelines</a:t>
            </a:r>
            <a:endParaRPr sz="1000">
              <a:latin typeface="DM Sans"/>
              <a:ea typeface="DM Sans"/>
              <a:cs typeface="DM Sans"/>
              <a:sym typeface="DM Sans"/>
            </a:endParaRPr>
          </a:p>
        </p:txBody>
      </p:sp>
      <p:sp>
        <p:nvSpPr>
          <p:cNvPr id="1096" name="Google Shape;1096;p152"/>
          <p:cNvSpPr txBox="1"/>
          <p:nvPr/>
        </p:nvSpPr>
        <p:spPr>
          <a:xfrm>
            <a:off x="1956675" y="3640125"/>
            <a:ext cx="23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Generating test data and use cases through reinforcement learning until edge cases can be identified.</a:t>
            </a:r>
            <a:endParaRPr sz="1000">
              <a:latin typeface="DM Sans"/>
              <a:ea typeface="DM Sans"/>
              <a:cs typeface="DM Sans"/>
              <a:sym typeface="DM Sans"/>
            </a:endParaRPr>
          </a:p>
        </p:txBody>
      </p:sp>
      <p:cxnSp>
        <p:nvCxnSpPr>
          <p:cNvPr id="1097" name="Google Shape;1097;p152"/>
          <p:cNvCxnSpPr/>
          <p:nvPr/>
        </p:nvCxnSpPr>
        <p:spPr>
          <a:xfrm>
            <a:off x="1331925" y="3395300"/>
            <a:ext cx="3336600" cy="7500"/>
          </a:xfrm>
          <a:prstGeom prst="straightConnector1">
            <a:avLst/>
          </a:prstGeom>
          <a:noFill/>
          <a:ln cap="flat" cmpd="sng" w="9525">
            <a:solidFill>
              <a:schemeClr val="accent1"/>
            </a:solidFill>
            <a:prstDash val="dash"/>
            <a:round/>
            <a:headEnd len="med" w="med" type="none"/>
            <a:tailEnd len="med" w="med" type="none"/>
          </a:ln>
        </p:spPr>
      </p:cxnSp>
      <p:sp>
        <p:nvSpPr>
          <p:cNvPr id="1098" name="Google Shape;1098;p152"/>
          <p:cNvSpPr/>
          <p:nvPr/>
        </p:nvSpPr>
        <p:spPr>
          <a:xfrm>
            <a:off x="5607650" y="0"/>
            <a:ext cx="3553200" cy="5143500"/>
          </a:xfrm>
          <a:prstGeom prst="rect">
            <a:avLst/>
          </a:prstGeom>
          <a:solidFill>
            <a:schemeClr val="lt1"/>
          </a:solidFill>
          <a:ln>
            <a:noFill/>
          </a:ln>
          <a:effectLst>
            <a:outerShdw blurRad="571500" rotWithShape="0" algn="bl" dir="11520000" dist="581025">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099" name="Google Shape;1099;p152"/>
          <p:cNvSpPr txBox="1"/>
          <p:nvPr/>
        </p:nvSpPr>
        <p:spPr>
          <a:xfrm>
            <a:off x="5986850" y="382200"/>
            <a:ext cx="28368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Using off the shelf large foundational models, one can easily extract data domain entities by passing regulations as model context. Challenges around context length (capped to 4k tokens for LLama v2) that prevents us from reading entire regulatory specs. </a:t>
            </a:r>
            <a:endParaRPr sz="1000">
              <a:solidFill>
                <a:schemeClr val="dk1"/>
              </a:solidFill>
              <a:latin typeface="DM Sans"/>
              <a:ea typeface="DM Sans"/>
              <a:cs typeface="DM Sans"/>
              <a:sym typeface="DM Sans"/>
            </a:endParaRPr>
          </a:p>
        </p:txBody>
      </p:sp>
      <p:sp>
        <p:nvSpPr>
          <p:cNvPr id="1100" name="Google Shape;1100;p152"/>
          <p:cNvSpPr txBox="1"/>
          <p:nvPr/>
        </p:nvSpPr>
        <p:spPr>
          <a:xfrm>
            <a:off x="5965850" y="1912525"/>
            <a:ext cx="28368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Open source models initiatives such as Starcoder base learned from online example (github, stack overfow). G</a:t>
            </a:r>
            <a:r>
              <a:rPr lang="en" sz="1000">
                <a:solidFill>
                  <a:schemeClr val="dk1"/>
                </a:solidFill>
                <a:latin typeface="DM Sans"/>
                <a:ea typeface="DM Sans"/>
                <a:cs typeface="DM Sans"/>
                <a:sym typeface="DM Sans"/>
              </a:rPr>
              <a:t>ood statistical representation for popular languages (e.g. python), model may lack relevance for less represented languages (i.e. elm).</a:t>
            </a:r>
            <a:endParaRPr sz="1000">
              <a:solidFill>
                <a:schemeClr val="dk1"/>
              </a:solidFill>
              <a:latin typeface="DM Sans"/>
              <a:ea typeface="DM Sans"/>
              <a:cs typeface="DM Sans"/>
              <a:sym typeface="DM Sans"/>
            </a:endParaRPr>
          </a:p>
        </p:txBody>
      </p:sp>
      <p:sp>
        <p:nvSpPr>
          <p:cNvPr id="1101" name="Google Shape;1101;p152"/>
          <p:cNvSpPr txBox="1"/>
          <p:nvPr/>
        </p:nvSpPr>
        <p:spPr>
          <a:xfrm>
            <a:off x="5986850" y="3484150"/>
            <a:ext cx="28368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Business logic becomes too specific to leverage off the shelf foundational models. We may want to train our own model based on some real Morphir examples.</a:t>
            </a:r>
            <a:endParaRPr sz="1000">
              <a:solidFill>
                <a:schemeClr val="dk1"/>
              </a:solidFill>
              <a:latin typeface="DM Sans"/>
              <a:ea typeface="DM Sans"/>
              <a:cs typeface="DM Sans"/>
              <a:sym typeface="DM Sans"/>
            </a:endParaRPr>
          </a:p>
        </p:txBody>
      </p:sp>
      <p:cxnSp>
        <p:nvCxnSpPr>
          <p:cNvPr id="1102" name="Google Shape;1102;p152"/>
          <p:cNvCxnSpPr/>
          <p:nvPr/>
        </p:nvCxnSpPr>
        <p:spPr>
          <a:xfrm>
            <a:off x="1331925" y="3499888"/>
            <a:ext cx="3336600" cy="7500"/>
          </a:xfrm>
          <a:prstGeom prst="straightConnector1">
            <a:avLst/>
          </a:prstGeom>
          <a:noFill/>
          <a:ln cap="flat" cmpd="sng" w="9525">
            <a:solidFill>
              <a:schemeClr val="accent1"/>
            </a:solidFill>
            <a:prstDash val="dash"/>
            <a:round/>
            <a:headEnd len="med" w="med" type="none"/>
            <a:tailEnd len="med" w="med" type="none"/>
          </a:ln>
        </p:spPr>
      </p:cxnSp>
      <p:cxnSp>
        <p:nvCxnSpPr>
          <p:cNvPr id="1103" name="Google Shape;1103;p152"/>
          <p:cNvCxnSpPr/>
          <p:nvPr/>
        </p:nvCxnSpPr>
        <p:spPr>
          <a:xfrm>
            <a:off x="1331925" y="2261213"/>
            <a:ext cx="3336600" cy="7500"/>
          </a:xfrm>
          <a:prstGeom prst="straightConnector1">
            <a:avLst/>
          </a:prstGeom>
          <a:noFill/>
          <a:ln cap="flat" cmpd="sng" w="9525">
            <a:solidFill>
              <a:schemeClr val="accent1"/>
            </a:solidFill>
            <a:prstDash val="dash"/>
            <a:round/>
            <a:headEnd len="med" w="med" type="none"/>
            <a:tailEnd len="med" w="med" type="none"/>
          </a:ln>
        </p:spPr>
      </p:cxnSp>
      <p:sp>
        <p:nvSpPr>
          <p:cNvPr id="1104" name="Google Shape;1104;p152"/>
          <p:cNvSpPr/>
          <p:nvPr/>
        </p:nvSpPr>
        <p:spPr>
          <a:xfrm rot="5400000">
            <a:off x="4596225" y="2018675"/>
            <a:ext cx="637200" cy="492600"/>
          </a:xfrm>
          <a:prstGeom prst="uturnArrow">
            <a:avLst>
              <a:gd fmla="val 25000" name="adj1"/>
              <a:gd fmla="val 25000" name="adj2"/>
              <a:gd fmla="val 25000" name="adj3"/>
              <a:gd fmla="val 43750" name="adj4"/>
              <a:gd fmla="val 75000" name="adj5"/>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5" name="Google Shape;1105;p152"/>
          <p:cNvSpPr/>
          <p:nvPr/>
        </p:nvSpPr>
        <p:spPr>
          <a:xfrm flipH="1" rot="5400000">
            <a:off x="4588725" y="3205275"/>
            <a:ext cx="652200" cy="492600"/>
          </a:xfrm>
          <a:prstGeom prst="uturnArrow">
            <a:avLst>
              <a:gd fmla="val 25000" name="adj1"/>
              <a:gd fmla="val 25000" name="adj2"/>
              <a:gd fmla="val 25000" name="adj3"/>
              <a:gd fmla="val 43750" name="adj4"/>
              <a:gd fmla="val 75000" name="adj5"/>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6" name="Google Shape;1106;p152"/>
          <p:cNvSpPr/>
          <p:nvPr/>
        </p:nvSpPr>
        <p:spPr>
          <a:xfrm flipH="1" rot="-5400000">
            <a:off x="899700" y="3200325"/>
            <a:ext cx="637200" cy="502500"/>
          </a:xfrm>
          <a:prstGeom prst="uturnArrow">
            <a:avLst>
              <a:gd fmla="val 25000" name="adj1"/>
              <a:gd fmla="val 25000" name="adj2"/>
              <a:gd fmla="val 25000" name="adj3"/>
              <a:gd fmla="val 43750" name="adj4"/>
              <a:gd fmla="val 75000" name="adj5"/>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107" name="Google Shape;1107;p152"/>
          <p:cNvPicPr preferRelativeResize="0"/>
          <p:nvPr/>
        </p:nvPicPr>
        <p:blipFill>
          <a:blip r:embed="rId3">
            <a:alphaModFix/>
          </a:blip>
          <a:stretch>
            <a:fillRect/>
          </a:stretch>
        </p:blipFill>
        <p:spPr>
          <a:xfrm>
            <a:off x="153450" y="1370003"/>
            <a:ext cx="1215300" cy="8227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53"/>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Code</a:t>
            </a:r>
            <a:r>
              <a:rPr lang="en"/>
              <a:t> overview</a:t>
            </a:r>
            <a:endParaRPr/>
          </a:p>
        </p:txBody>
      </p:sp>
      <p:sp>
        <p:nvSpPr>
          <p:cNvPr id="1113" name="Google Shape;1113;p153"/>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GenAI for regulatory technology</a:t>
            </a:r>
            <a:endParaRPr/>
          </a:p>
        </p:txBody>
      </p:sp>
      <p:sp>
        <p:nvSpPr>
          <p:cNvPr id="1114" name="Google Shape;1114;p153"/>
          <p:cNvSpPr txBox="1"/>
          <p:nvPr>
            <p:ph idx="2" type="body"/>
          </p:nvPr>
        </p:nvSpPr>
        <p:spPr>
          <a:xfrm>
            <a:off x="419100" y="1339225"/>
            <a:ext cx="8224200" cy="3407100"/>
          </a:xfrm>
          <a:prstGeom prst="rect">
            <a:avLst/>
          </a:prstGeom>
          <a:solidFill>
            <a:schemeClr val="accent4"/>
          </a:solidFill>
        </p:spPr>
        <p:txBody>
          <a:bodyPr anchorCtr="0" anchor="t" bIns="0" lIns="0" spcFirstLastPara="1" rIns="0" wrap="square" tIns="0">
            <a:noAutofit/>
          </a:bodyPr>
          <a:lstStyle/>
          <a:p>
            <a:pPr indent="0" lvl="0" marL="0" rtl="0" algn="l">
              <a:spcBef>
                <a:spcPts val="800"/>
              </a:spcBef>
              <a:spcAft>
                <a:spcPts val="0"/>
              </a:spcAft>
              <a:buNone/>
            </a:pPr>
            <a:r>
              <a:rPr lang="en">
                <a:solidFill>
                  <a:schemeClr val="dk2"/>
                </a:solidFill>
              </a:rPr>
              <a:t>TODO: Michael to bring screenshot</a:t>
            </a:r>
            <a:endParaRPr>
              <a:solidFill>
                <a:schemeClr val="dk2"/>
              </a:solidFill>
            </a:endParaRPr>
          </a:p>
          <a:p>
            <a:pPr indent="0" lvl="0" marL="0" rtl="0" algn="l">
              <a:spcBef>
                <a:spcPts val="800"/>
              </a:spcBef>
              <a:spcAft>
                <a:spcPts val="0"/>
              </a:spcAft>
              <a:buNone/>
            </a:pPr>
            <a:r>
              <a:t/>
            </a:r>
            <a:endParaRPr>
              <a:solidFill>
                <a:schemeClr val="dk2"/>
              </a:solidFill>
            </a:endParaRPr>
          </a:p>
          <a:p>
            <a:pPr indent="-342900" lvl="0" marL="457200" rtl="0" algn="l">
              <a:spcBef>
                <a:spcPts val="800"/>
              </a:spcBef>
              <a:spcAft>
                <a:spcPts val="0"/>
              </a:spcAft>
              <a:buClr>
                <a:schemeClr val="dk2"/>
              </a:buClr>
              <a:buSzPts val="1800"/>
              <a:buChar char="-"/>
            </a:pPr>
            <a:r>
              <a:rPr lang="en">
                <a:solidFill>
                  <a:schemeClr val="dk2"/>
                </a:solidFill>
              </a:rPr>
              <a:t>Just sharing some thoughts, wins, challenges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No need to demo, simple screenshots are enough</a:t>
            </a:r>
            <a:endParaRPr>
              <a:solidFill>
                <a:schemeClr val="dk2"/>
              </a:solidFill>
            </a:endParaRPr>
          </a:p>
          <a:p>
            <a:pPr indent="0" lvl="0" marL="0" rtl="0" algn="l">
              <a:spcBef>
                <a:spcPts val="800"/>
              </a:spcBef>
              <a:spcAft>
                <a:spcPts val="0"/>
              </a:spcAft>
              <a:buNone/>
            </a:pPr>
            <a:r>
              <a:t/>
            </a:r>
            <a:endParaRPr>
              <a:solidFill>
                <a:schemeClr val="dk2"/>
              </a:solidFill>
            </a:endParaRPr>
          </a:p>
          <a:p>
            <a:pPr indent="0" lvl="0" marL="0" rtl="0" algn="l">
              <a:spcBef>
                <a:spcPts val="800"/>
              </a:spcBef>
              <a:spcAft>
                <a:spcPts val="0"/>
              </a:spcAft>
              <a:buNone/>
            </a:pPr>
            <a:r>
              <a:rPr lang="en">
                <a:solidFill>
                  <a:schemeClr val="dk2"/>
                </a:solidFill>
              </a:rPr>
              <a:t>The goal will be to show the art of the possible and mention that this is really early </a:t>
            </a:r>
            <a:r>
              <a:rPr lang="en">
                <a:solidFill>
                  <a:schemeClr val="dk2"/>
                </a:solidFill>
              </a:rPr>
              <a:t>stage but with enough help from the open source community, we may address this complex challenge across different regulations.</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54"/>
          <p:cNvSpPr txBox="1"/>
          <p:nvPr>
            <p:ph idx="2" type="body"/>
          </p:nvPr>
        </p:nvSpPr>
        <p:spPr>
          <a:xfrm>
            <a:off x="419100" y="539850"/>
            <a:ext cx="8224200" cy="4206600"/>
          </a:xfrm>
          <a:prstGeom prst="rect">
            <a:avLst/>
          </a:prstGeom>
          <a:solidFill>
            <a:schemeClr val="accent4"/>
          </a:solidFill>
        </p:spPr>
        <p:txBody>
          <a:bodyPr anchorCtr="0" anchor="t" bIns="0" lIns="0" spcFirstLastPara="1" rIns="0" wrap="square" tIns="0">
            <a:noAutofit/>
          </a:bodyPr>
          <a:lstStyle/>
          <a:p>
            <a:pPr indent="0" lvl="0" marL="0" rtl="0" algn="l">
              <a:spcBef>
                <a:spcPts val="800"/>
              </a:spcBef>
              <a:spcAft>
                <a:spcPts val="0"/>
              </a:spcAft>
              <a:buNone/>
            </a:pPr>
            <a:r>
              <a:rPr lang="en">
                <a:solidFill>
                  <a:schemeClr val="dk2"/>
                </a:solidFill>
              </a:rPr>
              <a:t>TODO: Kabir to wrap things up</a:t>
            </a:r>
            <a:endParaRPr>
              <a:solidFill>
                <a:schemeClr val="dk2"/>
              </a:solidFill>
            </a:endParaRPr>
          </a:p>
          <a:p>
            <a:pPr indent="0" lvl="0" marL="0" rtl="0" algn="l">
              <a:spcBef>
                <a:spcPts val="800"/>
              </a:spcBef>
              <a:spcAft>
                <a:spcPts val="0"/>
              </a:spcAft>
              <a:buNone/>
            </a:pPr>
            <a:r>
              <a:t/>
            </a:r>
            <a:endParaRPr>
              <a:solidFill>
                <a:schemeClr val="dk2"/>
              </a:solidFill>
            </a:endParaRPr>
          </a:p>
          <a:p>
            <a:pPr indent="0" lvl="0" marL="0" rtl="0" algn="l">
              <a:spcBef>
                <a:spcPts val="800"/>
              </a:spcBef>
              <a:spcAft>
                <a:spcPts val="0"/>
              </a:spcAft>
              <a:buNone/>
            </a:pPr>
            <a:r>
              <a:rPr lang="en">
                <a:solidFill>
                  <a:schemeClr val="dk2"/>
                </a:solidFill>
              </a:rPr>
              <a:t>The goal will be to stress the importance of open source and community, invite audience to join the reg tech motion, and (bonus point), to mention how </a:t>
            </a:r>
            <a:r>
              <a:rPr lang="en">
                <a:solidFill>
                  <a:schemeClr val="dk2"/>
                </a:solidFill>
              </a:rPr>
              <a:t>awesome Databricks is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155"/>
          <p:cNvPicPr preferRelativeResize="0"/>
          <p:nvPr/>
        </p:nvPicPr>
        <p:blipFill>
          <a:blip r:embed="rId3">
            <a:alphaModFix/>
          </a:blip>
          <a:stretch>
            <a:fillRect/>
          </a:stretch>
        </p:blipFill>
        <p:spPr>
          <a:xfrm>
            <a:off x="3049617" y="2130029"/>
            <a:ext cx="2939975" cy="88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44"/>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Speakers</a:t>
            </a:r>
            <a:endParaRPr/>
          </a:p>
        </p:txBody>
      </p:sp>
      <p:pic>
        <p:nvPicPr>
          <p:cNvPr id="925" name="Google Shape;925;p144"/>
          <p:cNvPicPr preferRelativeResize="0"/>
          <p:nvPr/>
        </p:nvPicPr>
        <p:blipFill>
          <a:blip r:embed="rId3">
            <a:alphaModFix/>
          </a:blip>
          <a:stretch>
            <a:fillRect/>
          </a:stretch>
        </p:blipFill>
        <p:spPr>
          <a:xfrm>
            <a:off x="421350" y="1976664"/>
            <a:ext cx="663025" cy="663025"/>
          </a:xfrm>
          <a:prstGeom prst="rect">
            <a:avLst/>
          </a:prstGeom>
          <a:noFill/>
          <a:ln>
            <a:noFill/>
          </a:ln>
        </p:spPr>
      </p:pic>
      <p:pic>
        <p:nvPicPr>
          <p:cNvPr id="926" name="Google Shape;926;p144"/>
          <p:cNvPicPr preferRelativeResize="0"/>
          <p:nvPr/>
        </p:nvPicPr>
        <p:blipFill>
          <a:blip r:embed="rId4">
            <a:alphaModFix/>
          </a:blip>
          <a:stretch>
            <a:fillRect/>
          </a:stretch>
        </p:blipFill>
        <p:spPr>
          <a:xfrm>
            <a:off x="421350" y="3665726"/>
            <a:ext cx="663025" cy="655225"/>
          </a:xfrm>
          <a:prstGeom prst="rect">
            <a:avLst/>
          </a:prstGeom>
          <a:noFill/>
          <a:ln>
            <a:noFill/>
          </a:ln>
        </p:spPr>
      </p:pic>
      <p:pic>
        <p:nvPicPr>
          <p:cNvPr id="927" name="Google Shape;927;p144"/>
          <p:cNvPicPr preferRelativeResize="0"/>
          <p:nvPr/>
        </p:nvPicPr>
        <p:blipFill>
          <a:blip r:embed="rId5">
            <a:alphaModFix/>
          </a:blip>
          <a:stretch>
            <a:fillRect/>
          </a:stretch>
        </p:blipFill>
        <p:spPr>
          <a:xfrm>
            <a:off x="421350" y="2825089"/>
            <a:ext cx="663025" cy="655225"/>
          </a:xfrm>
          <a:prstGeom prst="rect">
            <a:avLst/>
          </a:prstGeom>
          <a:noFill/>
          <a:ln>
            <a:noFill/>
          </a:ln>
        </p:spPr>
      </p:pic>
      <p:sp>
        <p:nvSpPr>
          <p:cNvPr id="928" name="Google Shape;928;p144"/>
          <p:cNvSpPr txBox="1"/>
          <p:nvPr/>
        </p:nvSpPr>
        <p:spPr>
          <a:xfrm>
            <a:off x="1349100" y="1186300"/>
            <a:ext cx="3995400" cy="47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a:solidFill>
                  <a:schemeClr val="accent6"/>
                </a:solidFill>
                <a:latin typeface="DM Sans"/>
                <a:ea typeface="DM Sans"/>
                <a:cs typeface="DM Sans"/>
                <a:sym typeface="DM Sans"/>
              </a:rPr>
              <a:t>Michael Shtelma</a:t>
            </a:r>
            <a:endParaRPr b="1">
              <a:solidFill>
                <a:schemeClr val="accent6"/>
              </a:solidFill>
              <a:latin typeface="DM Sans"/>
              <a:ea typeface="DM Sans"/>
              <a:cs typeface="DM Sans"/>
              <a:sym typeface="DM Sans"/>
            </a:endParaRPr>
          </a:p>
          <a:p>
            <a:pPr indent="0" lvl="0" marL="0" rtl="0" algn="l">
              <a:lnSpc>
                <a:spcPct val="100000"/>
              </a:lnSpc>
              <a:spcBef>
                <a:spcPts val="800"/>
              </a:spcBef>
              <a:spcAft>
                <a:spcPts val="0"/>
              </a:spcAft>
              <a:buNone/>
            </a:pPr>
            <a:r>
              <a:rPr lang="en" sz="1100">
                <a:solidFill>
                  <a:schemeClr val="lt1"/>
                </a:solidFill>
                <a:latin typeface="DM Sans"/>
                <a:ea typeface="DM Sans"/>
                <a:cs typeface="DM Sans"/>
                <a:sym typeface="DM Sans"/>
              </a:rPr>
              <a:t>Lead Specialist Solution Architect - </a:t>
            </a:r>
            <a:r>
              <a:rPr lang="en" sz="1100">
                <a:solidFill>
                  <a:schemeClr val="lt1"/>
                </a:solidFill>
                <a:latin typeface="DM Sans"/>
                <a:ea typeface="DM Sans"/>
                <a:cs typeface="DM Sans"/>
                <a:sym typeface="DM Sans"/>
              </a:rPr>
              <a:t>Databricks</a:t>
            </a:r>
            <a:endParaRPr sz="1100">
              <a:solidFill>
                <a:schemeClr val="lt1"/>
              </a:solidFill>
              <a:latin typeface="DM Sans"/>
              <a:ea typeface="DM Sans"/>
              <a:cs typeface="DM Sans"/>
              <a:sym typeface="DM Sans"/>
            </a:endParaRPr>
          </a:p>
        </p:txBody>
      </p:sp>
      <p:sp>
        <p:nvSpPr>
          <p:cNvPr id="929" name="Google Shape;929;p144"/>
          <p:cNvSpPr txBox="1"/>
          <p:nvPr/>
        </p:nvSpPr>
        <p:spPr>
          <a:xfrm>
            <a:off x="1349100" y="2042400"/>
            <a:ext cx="3995400" cy="47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a:solidFill>
                  <a:schemeClr val="accent6"/>
                </a:solidFill>
                <a:latin typeface="DM Sans"/>
                <a:ea typeface="DM Sans"/>
                <a:cs typeface="DM Sans"/>
                <a:sym typeface="DM Sans"/>
              </a:rPr>
              <a:t>Brooke Wenig</a:t>
            </a:r>
            <a:endParaRPr b="1">
              <a:solidFill>
                <a:schemeClr val="accent6"/>
              </a:solidFill>
              <a:latin typeface="DM Sans"/>
              <a:ea typeface="DM Sans"/>
              <a:cs typeface="DM Sans"/>
              <a:sym typeface="DM Sans"/>
            </a:endParaRPr>
          </a:p>
          <a:p>
            <a:pPr indent="0" lvl="0" marL="0" rtl="0" algn="l">
              <a:lnSpc>
                <a:spcPct val="100000"/>
              </a:lnSpc>
              <a:spcBef>
                <a:spcPts val="800"/>
              </a:spcBef>
              <a:spcAft>
                <a:spcPts val="0"/>
              </a:spcAft>
              <a:buNone/>
            </a:pPr>
            <a:r>
              <a:rPr lang="en" sz="1100">
                <a:solidFill>
                  <a:schemeClr val="lt1"/>
                </a:solidFill>
                <a:latin typeface="DM Sans"/>
                <a:ea typeface="DM Sans"/>
                <a:cs typeface="DM Sans"/>
                <a:sym typeface="DM Sans"/>
              </a:rPr>
              <a:t>AI Practice Lead - Databricks</a:t>
            </a:r>
            <a:endParaRPr sz="1100">
              <a:solidFill>
                <a:schemeClr val="lt1"/>
              </a:solidFill>
              <a:latin typeface="DM Sans"/>
              <a:ea typeface="DM Sans"/>
              <a:cs typeface="DM Sans"/>
              <a:sym typeface="DM Sans"/>
            </a:endParaRPr>
          </a:p>
        </p:txBody>
      </p:sp>
      <p:sp>
        <p:nvSpPr>
          <p:cNvPr id="930" name="Google Shape;930;p144"/>
          <p:cNvSpPr txBox="1"/>
          <p:nvPr/>
        </p:nvSpPr>
        <p:spPr>
          <a:xfrm>
            <a:off x="1349100" y="2898500"/>
            <a:ext cx="3995400" cy="47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a:solidFill>
                  <a:schemeClr val="accent6"/>
                </a:solidFill>
                <a:latin typeface="DM Sans"/>
                <a:ea typeface="DM Sans"/>
                <a:cs typeface="DM Sans"/>
                <a:sym typeface="DM Sans"/>
              </a:rPr>
              <a:t>Kabir Rekhi</a:t>
            </a:r>
            <a:endParaRPr b="1">
              <a:solidFill>
                <a:schemeClr val="accent6"/>
              </a:solidFill>
              <a:latin typeface="DM Sans"/>
              <a:ea typeface="DM Sans"/>
              <a:cs typeface="DM Sans"/>
              <a:sym typeface="DM Sans"/>
            </a:endParaRPr>
          </a:p>
          <a:p>
            <a:pPr indent="0" lvl="0" marL="0" rtl="0" algn="l">
              <a:lnSpc>
                <a:spcPct val="100000"/>
              </a:lnSpc>
              <a:spcBef>
                <a:spcPts val="800"/>
              </a:spcBef>
              <a:spcAft>
                <a:spcPts val="0"/>
              </a:spcAft>
              <a:buNone/>
            </a:pPr>
            <a:r>
              <a:rPr lang="en" sz="1100">
                <a:solidFill>
                  <a:schemeClr val="lt1"/>
                </a:solidFill>
                <a:latin typeface="DM Sans"/>
                <a:ea typeface="DM Sans"/>
                <a:cs typeface="DM Sans"/>
                <a:sym typeface="DM Sans"/>
              </a:rPr>
              <a:t>Head of Data Architecture - RBC capital markets</a:t>
            </a:r>
            <a:endParaRPr sz="1100">
              <a:solidFill>
                <a:schemeClr val="lt1"/>
              </a:solidFill>
              <a:latin typeface="DM Sans"/>
              <a:ea typeface="DM Sans"/>
              <a:cs typeface="DM Sans"/>
              <a:sym typeface="DM Sans"/>
            </a:endParaRPr>
          </a:p>
        </p:txBody>
      </p:sp>
      <p:sp>
        <p:nvSpPr>
          <p:cNvPr id="931" name="Google Shape;931;p144"/>
          <p:cNvSpPr txBox="1"/>
          <p:nvPr/>
        </p:nvSpPr>
        <p:spPr>
          <a:xfrm>
            <a:off x="1349100" y="3754600"/>
            <a:ext cx="3995400" cy="47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a:solidFill>
                  <a:schemeClr val="accent6"/>
                </a:solidFill>
                <a:latin typeface="DM Sans"/>
                <a:ea typeface="DM Sans"/>
                <a:cs typeface="DM Sans"/>
                <a:sym typeface="DM Sans"/>
              </a:rPr>
              <a:t>Stephen Goldbaum</a:t>
            </a:r>
            <a:endParaRPr b="1">
              <a:solidFill>
                <a:schemeClr val="accent6"/>
              </a:solidFill>
              <a:latin typeface="DM Sans"/>
              <a:ea typeface="DM Sans"/>
              <a:cs typeface="DM Sans"/>
              <a:sym typeface="DM Sans"/>
            </a:endParaRPr>
          </a:p>
          <a:p>
            <a:pPr indent="0" lvl="0" marL="0" rtl="0" algn="l">
              <a:lnSpc>
                <a:spcPct val="100000"/>
              </a:lnSpc>
              <a:spcBef>
                <a:spcPts val="800"/>
              </a:spcBef>
              <a:spcAft>
                <a:spcPts val="0"/>
              </a:spcAft>
              <a:buNone/>
            </a:pPr>
            <a:r>
              <a:rPr lang="en" sz="1100">
                <a:solidFill>
                  <a:schemeClr val="lt1"/>
                </a:solidFill>
                <a:latin typeface="DM Sans"/>
                <a:ea typeface="DM Sans"/>
                <a:cs typeface="DM Sans"/>
                <a:sym typeface="DM Sans"/>
              </a:rPr>
              <a:t>Distinguished Engineer - Morgan Stanley</a:t>
            </a:r>
            <a:endParaRPr sz="1100">
              <a:solidFill>
                <a:schemeClr val="lt1"/>
              </a:solidFill>
              <a:latin typeface="DM Sans"/>
              <a:ea typeface="DM Sans"/>
              <a:cs typeface="DM Sans"/>
              <a:sym typeface="DM Sans"/>
            </a:endParaRPr>
          </a:p>
        </p:txBody>
      </p:sp>
      <p:pic>
        <p:nvPicPr>
          <p:cNvPr id="932" name="Google Shape;932;p144"/>
          <p:cNvPicPr preferRelativeResize="0"/>
          <p:nvPr/>
        </p:nvPicPr>
        <p:blipFill>
          <a:blip r:embed="rId6">
            <a:alphaModFix/>
          </a:blip>
          <a:stretch>
            <a:fillRect/>
          </a:stretch>
        </p:blipFill>
        <p:spPr>
          <a:xfrm>
            <a:off x="421350" y="1090148"/>
            <a:ext cx="663025" cy="663025"/>
          </a:xfrm>
          <a:prstGeom prst="rect">
            <a:avLst/>
          </a:prstGeom>
          <a:noFill/>
          <a:ln>
            <a:noFill/>
          </a:ln>
        </p:spPr>
      </p:pic>
      <p:sp>
        <p:nvSpPr>
          <p:cNvPr id="933" name="Google Shape;933;p144"/>
          <p:cNvSpPr/>
          <p:nvPr/>
        </p:nvSpPr>
        <p:spPr>
          <a:xfrm>
            <a:off x="5607650" y="0"/>
            <a:ext cx="3553200" cy="5143500"/>
          </a:xfrm>
          <a:prstGeom prst="rect">
            <a:avLst/>
          </a:prstGeom>
          <a:solidFill>
            <a:schemeClr val="lt1"/>
          </a:solidFill>
          <a:ln>
            <a:noFill/>
          </a:ln>
          <a:effectLst>
            <a:outerShdw blurRad="571500" rotWithShape="0" algn="bl" dir="11520000" dist="581025">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pic>
        <p:nvPicPr>
          <p:cNvPr id="934" name="Google Shape;934;p144"/>
          <p:cNvPicPr preferRelativeResize="0"/>
          <p:nvPr/>
        </p:nvPicPr>
        <p:blipFill>
          <a:blip r:embed="rId7">
            <a:alphaModFix/>
          </a:blip>
          <a:stretch>
            <a:fillRect/>
          </a:stretch>
        </p:blipFill>
        <p:spPr>
          <a:xfrm>
            <a:off x="7173625" y="2190137"/>
            <a:ext cx="628151" cy="732023"/>
          </a:xfrm>
          <a:prstGeom prst="rect">
            <a:avLst/>
          </a:prstGeom>
          <a:noFill/>
          <a:ln>
            <a:noFill/>
          </a:ln>
        </p:spPr>
      </p:pic>
      <p:pic>
        <p:nvPicPr>
          <p:cNvPr id="935" name="Google Shape;935;p144"/>
          <p:cNvPicPr preferRelativeResize="0"/>
          <p:nvPr/>
        </p:nvPicPr>
        <p:blipFill>
          <a:blip r:embed="rId8">
            <a:alphaModFix/>
          </a:blip>
          <a:stretch>
            <a:fillRect/>
          </a:stretch>
        </p:blipFill>
        <p:spPr>
          <a:xfrm>
            <a:off x="6837017" y="3493275"/>
            <a:ext cx="1301366" cy="732024"/>
          </a:xfrm>
          <a:prstGeom prst="rect">
            <a:avLst/>
          </a:prstGeom>
          <a:noFill/>
          <a:ln>
            <a:noFill/>
          </a:ln>
        </p:spPr>
      </p:pic>
      <p:pic>
        <p:nvPicPr>
          <p:cNvPr id="936" name="Google Shape;936;p144"/>
          <p:cNvPicPr preferRelativeResize="0"/>
          <p:nvPr/>
        </p:nvPicPr>
        <p:blipFill>
          <a:blip r:embed="rId9">
            <a:alphaModFix/>
          </a:blip>
          <a:stretch>
            <a:fillRect/>
          </a:stretch>
        </p:blipFill>
        <p:spPr>
          <a:xfrm>
            <a:off x="6653775" y="743375"/>
            <a:ext cx="1667850" cy="875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45"/>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of compliance</a:t>
            </a:r>
            <a:endParaRPr/>
          </a:p>
        </p:txBody>
      </p:sp>
      <p:sp>
        <p:nvSpPr>
          <p:cNvPr id="942" name="Google Shape;942;p145"/>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Challenges and opportunities</a:t>
            </a:r>
            <a:endParaRPr/>
          </a:p>
        </p:txBody>
      </p:sp>
      <p:sp>
        <p:nvSpPr>
          <p:cNvPr id="943" name="Google Shape;943;p145"/>
          <p:cNvSpPr txBox="1"/>
          <p:nvPr>
            <p:ph idx="2" type="body"/>
          </p:nvPr>
        </p:nvSpPr>
        <p:spPr>
          <a:xfrm>
            <a:off x="419100" y="1339225"/>
            <a:ext cx="8224200" cy="3407100"/>
          </a:xfrm>
          <a:prstGeom prst="rect">
            <a:avLst/>
          </a:prstGeom>
          <a:solidFill>
            <a:schemeClr val="accent4"/>
          </a:solidFill>
        </p:spPr>
        <p:txBody>
          <a:bodyPr anchorCtr="0" anchor="t" bIns="0" lIns="0" spcFirstLastPara="1" rIns="0" wrap="square" tIns="0">
            <a:noAutofit/>
          </a:bodyPr>
          <a:lstStyle/>
          <a:p>
            <a:pPr indent="0" lvl="0" marL="0" rtl="0" algn="l">
              <a:spcBef>
                <a:spcPts val="800"/>
              </a:spcBef>
              <a:spcAft>
                <a:spcPts val="0"/>
              </a:spcAft>
              <a:buNone/>
            </a:pPr>
            <a:r>
              <a:rPr lang="en">
                <a:solidFill>
                  <a:schemeClr val="dk2"/>
                </a:solidFill>
              </a:rPr>
              <a:t>TODO: Kabir to bring slides if needed</a:t>
            </a:r>
            <a:endParaRPr>
              <a:solidFill>
                <a:schemeClr val="dk2"/>
              </a:solidFill>
            </a:endParaRPr>
          </a:p>
          <a:p>
            <a:pPr indent="0" lvl="0" marL="0" rtl="0" algn="l">
              <a:spcBef>
                <a:spcPts val="800"/>
              </a:spcBef>
              <a:spcAft>
                <a:spcPts val="0"/>
              </a:spcAft>
              <a:buNone/>
            </a:pPr>
            <a:r>
              <a:t/>
            </a:r>
            <a:endParaRPr>
              <a:solidFill>
                <a:schemeClr val="dk2"/>
              </a:solidFill>
            </a:endParaRPr>
          </a:p>
          <a:p>
            <a:pPr indent="-342900" lvl="0" marL="457200" rtl="0" algn="l">
              <a:spcBef>
                <a:spcPts val="800"/>
              </a:spcBef>
              <a:spcAft>
                <a:spcPts val="0"/>
              </a:spcAft>
              <a:buClr>
                <a:schemeClr val="dk2"/>
              </a:buClr>
              <a:buSzPts val="1800"/>
              <a:buChar char="-"/>
            </a:pPr>
            <a:r>
              <a:rPr lang="en">
                <a:solidFill>
                  <a:schemeClr val="dk2"/>
                </a:solidFill>
              </a:rPr>
              <a:t>Future of compliance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Current challenges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Future opportunities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Current initiatives</a:t>
            </a:r>
            <a:endParaRPr>
              <a:solidFill>
                <a:schemeClr val="dk2"/>
              </a:solidFill>
            </a:endParaRPr>
          </a:p>
          <a:p>
            <a:pPr indent="0" lvl="0" marL="0" rtl="0" algn="l">
              <a:spcBef>
                <a:spcPts val="800"/>
              </a:spcBef>
              <a:spcAft>
                <a:spcPts val="0"/>
              </a:spcAft>
              <a:buNone/>
            </a:pPr>
            <a:r>
              <a:t/>
            </a:r>
            <a:endParaRPr>
              <a:solidFill>
                <a:schemeClr val="dk2"/>
              </a:solidFill>
            </a:endParaRPr>
          </a:p>
          <a:p>
            <a:pPr indent="0" lvl="0" marL="0" rtl="0" algn="l">
              <a:spcBef>
                <a:spcPts val="800"/>
              </a:spcBef>
              <a:spcAft>
                <a:spcPts val="0"/>
              </a:spcAft>
              <a:buNone/>
            </a:pPr>
            <a:r>
              <a:rPr lang="en">
                <a:solidFill>
                  <a:schemeClr val="dk2"/>
                </a:solidFill>
              </a:rPr>
              <a:t>The goal will be to stress the importance of a change in the regulatory technology landscape</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6"/>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Trends driving generative AI adoption</a:t>
            </a:r>
            <a:endParaRPr/>
          </a:p>
        </p:txBody>
      </p:sp>
      <p:sp>
        <p:nvSpPr>
          <p:cNvPr id="949" name="Google Shape;949;p146"/>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No shortage of possible use cases across Financial Services</a:t>
            </a:r>
            <a:endParaRPr/>
          </a:p>
        </p:txBody>
      </p:sp>
      <p:sp>
        <p:nvSpPr>
          <p:cNvPr id="950" name="Google Shape;950;p146"/>
          <p:cNvSpPr txBox="1"/>
          <p:nvPr/>
        </p:nvSpPr>
        <p:spPr>
          <a:xfrm>
            <a:off x="554250" y="3317500"/>
            <a:ext cx="2506200" cy="1243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100">
                <a:solidFill>
                  <a:schemeClr val="lt1"/>
                </a:solidFill>
                <a:latin typeface="DM Sans"/>
                <a:ea typeface="DM Sans"/>
                <a:cs typeface="DM Sans"/>
                <a:sym typeface="DM Sans"/>
              </a:rPr>
              <a:t>Paradigm shifts such as open banking are driving need for deeper understanding of their customers, </a:t>
            </a:r>
            <a:r>
              <a:rPr lang="en" sz="1100">
                <a:solidFill>
                  <a:schemeClr val="lt1"/>
                </a:solidFill>
                <a:latin typeface="DM Sans"/>
                <a:ea typeface="DM Sans"/>
                <a:cs typeface="DM Sans"/>
                <a:sym typeface="DM Sans"/>
              </a:rPr>
              <a:t>expecting personalized experiences.</a:t>
            </a:r>
            <a:endParaRPr sz="1100">
              <a:solidFill>
                <a:schemeClr val="lt1"/>
              </a:solidFill>
              <a:latin typeface="DM Sans"/>
              <a:ea typeface="DM Sans"/>
              <a:cs typeface="DM Sans"/>
              <a:sym typeface="DM Sans"/>
            </a:endParaRPr>
          </a:p>
        </p:txBody>
      </p:sp>
      <p:sp>
        <p:nvSpPr>
          <p:cNvPr id="951" name="Google Shape;951;p146"/>
          <p:cNvSpPr txBox="1"/>
          <p:nvPr/>
        </p:nvSpPr>
        <p:spPr>
          <a:xfrm>
            <a:off x="573109" y="1494500"/>
            <a:ext cx="2487000" cy="482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800"/>
              </a:spcBef>
              <a:spcAft>
                <a:spcPts val="0"/>
              </a:spcAft>
              <a:buNone/>
            </a:pPr>
            <a:r>
              <a:rPr b="1" lang="en" sz="1300">
                <a:solidFill>
                  <a:schemeClr val="lt1"/>
                </a:solidFill>
                <a:latin typeface="DM Sans"/>
                <a:ea typeface="DM Sans"/>
                <a:cs typeface="DM Sans"/>
                <a:sym typeface="DM Sans"/>
              </a:rPr>
              <a:t>Generating</a:t>
            </a:r>
            <a:r>
              <a:rPr b="1" lang="en" sz="1300">
                <a:solidFill>
                  <a:schemeClr val="lt1"/>
                </a:solidFill>
                <a:latin typeface="DM Sans"/>
                <a:ea typeface="DM Sans"/>
                <a:cs typeface="DM Sans"/>
                <a:sym typeface="DM Sans"/>
              </a:rPr>
              <a:t> new revenues</a:t>
            </a:r>
            <a:endParaRPr b="1" sz="1300">
              <a:solidFill>
                <a:schemeClr val="lt1"/>
              </a:solidFill>
              <a:latin typeface="DM Sans"/>
              <a:ea typeface="DM Sans"/>
              <a:cs typeface="DM Sans"/>
              <a:sym typeface="DM Sans"/>
            </a:endParaRPr>
          </a:p>
        </p:txBody>
      </p:sp>
      <p:sp>
        <p:nvSpPr>
          <p:cNvPr id="952" name="Google Shape;952;p146"/>
          <p:cNvSpPr txBox="1"/>
          <p:nvPr/>
        </p:nvSpPr>
        <p:spPr>
          <a:xfrm>
            <a:off x="3337759" y="1494500"/>
            <a:ext cx="2487000" cy="482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800"/>
              </a:spcBef>
              <a:spcAft>
                <a:spcPts val="0"/>
              </a:spcAft>
              <a:buNone/>
            </a:pPr>
            <a:r>
              <a:rPr b="1" lang="en" sz="1300">
                <a:solidFill>
                  <a:schemeClr val="lt1"/>
                </a:solidFill>
                <a:latin typeface="DM Sans"/>
                <a:ea typeface="DM Sans"/>
                <a:cs typeface="DM Sans"/>
                <a:sym typeface="DM Sans"/>
              </a:rPr>
              <a:t>Improving margins</a:t>
            </a:r>
            <a:endParaRPr b="1" sz="1300">
              <a:solidFill>
                <a:schemeClr val="lt1"/>
              </a:solidFill>
              <a:latin typeface="DM Sans"/>
              <a:ea typeface="DM Sans"/>
              <a:cs typeface="DM Sans"/>
              <a:sym typeface="DM Sans"/>
            </a:endParaRPr>
          </a:p>
        </p:txBody>
      </p:sp>
      <p:sp>
        <p:nvSpPr>
          <p:cNvPr id="953" name="Google Shape;953;p146"/>
          <p:cNvSpPr txBox="1"/>
          <p:nvPr/>
        </p:nvSpPr>
        <p:spPr>
          <a:xfrm>
            <a:off x="6102309" y="1494500"/>
            <a:ext cx="2487000" cy="482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800"/>
              </a:spcBef>
              <a:spcAft>
                <a:spcPts val="0"/>
              </a:spcAft>
              <a:buNone/>
            </a:pPr>
            <a:r>
              <a:rPr b="1" lang="en" sz="1300">
                <a:solidFill>
                  <a:schemeClr val="lt1"/>
                </a:solidFill>
                <a:latin typeface="DM Sans"/>
                <a:ea typeface="DM Sans"/>
                <a:cs typeface="DM Sans"/>
                <a:sym typeface="DM Sans"/>
              </a:rPr>
              <a:t>Innovating faster</a:t>
            </a:r>
            <a:endParaRPr b="1" sz="1300">
              <a:solidFill>
                <a:schemeClr val="lt1"/>
              </a:solidFill>
              <a:latin typeface="DM Sans"/>
              <a:ea typeface="DM Sans"/>
              <a:cs typeface="DM Sans"/>
              <a:sym typeface="DM Sans"/>
            </a:endParaRPr>
          </a:p>
        </p:txBody>
      </p:sp>
      <p:sp>
        <p:nvSpPr>
          <p:cNvPr id="954" name="Google Shape;954;p146"/>
          <p:cNvSpPr txBox="1"/>
          <p:nvPr/>
        </p:nvSpPr>
        <p:spPr>
          <a:xfrm>
            <a:off x="3303275" y="3317500"/>
            <a:ext cx="2506200" cy="1243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100">
                <a:solidFill>
                  <a:schemeClr val="lt1"/>
                </a:solidFill>
                <a:latin typeface="DM Sans"/>
                <a:ea typeface="DM Sans"/>
                <a:cs typeface="DM Sans"/>
                <a:sym typeface="DM Sans"/>
              </a:rPr>
              <a:t>Regulatory workloads are becoming too costly to manage and scale, and are often built on brittle infrastructure that lead to compliance challenges.</a:t>
            </a:r>
            <a:endParaRPr sz="1100">
              <a:solidFill>
                <a:schemeClr val="lt1"/>
              </a:solidFill>
              <a:latin typeface="DM Sans"/>
              <a:ea typeface="DM Sans"/>
              <a:cs typeface="DM Sans"/>
              <a:sym typeface="DM Sans"/>
            </a:endParaRPr>
          </a:p>
        </p:txBody>
      </p:sp>
      <p:sp>
        <p:nvSpPr>
          <p:cNvPr id="955" name="Google Shape;955;p146"/>
          <p:cNvSpPr txBox="1"/>
          <p:nvPr/>
        </p:nvSpPr>
        <p:spPr>
          <a:xfrm>
            <a:off x="6083450" y="3317500"/>
            <a:ext cx="2506200" cy="1243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100">
                <a:solidFill>
                  <a:schemeClr val="lt1"/>
                </a:solidFill>
                <a:latin typeface="DM Sans"/>
                <a:ea typeface="DM Sans"/>
                <a:cs typeface="DM Sans"/>
                <a:sym typeface="DM Sans"/>
              </a:rPr>
              <a:t>Invest into unified governance to bring the necessary transparency to the use of AI, its associated risks, and adapt to changing regulations.</a:t>
            </a:r>
            <a:endParaRPr sz="1100">
              <a:solidFill>
                <a:schemeClr val="lt1"/>
              </a:solidFill>
              <a:latin typeface="DM Sans"/>
              <a:ea typeface="DM Sans"/>
              <a:cs typeface="DM Sans"/>
              <a:sym typeface="DM Sans"/>
            </a:endParaRPr>
          </a:p>
        </p:txBody>
      </p:sp>
      <p:pic>
        <p:nvPicPr>
          <p:cNvPr id="956" name="Google Shape;956;p146"/>
          <p:cNvPicPr preferRelativeResize="0"/>
          <p:nvPr/>
        </p:nvPicPr>
        <p:blipFill>
          <a:blip r:embed="rId3">
            <a:alphaModFix/>
          </a:blip>
          <a:stretch>
            <a:fillRect/>
          </a:stretch>
        </p:blipFill>
        <p:spPr>
          <a:xfrm>
            <a:off x="1352226" y="2096279"/>
            <a:ext cx="804750" cy="846950"/>
          </a:xfrm>
          <a:prstGeom prst="rect">
            <a:avLst/>
          </a:prstGeom>
          <a:no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pic>
      <p:pic>
        <p:nvPicPr>
          <p:cNvPr id="957" name="Google Shape;957;p146"/>
          <p:cNvPicPr preferRelativeResize="0"/>
          <p:nvPr/>
        </p:nvPicPr>
        <p:blipFill>
          <a:blip r:embed="rId4">
            <a:alphaModFix/>
          </a:blip>
          <a:stretch>
            <a:fillRect/>
          </a:stretch>
        </p:blipFill>
        <p:spPr>
          <a:xfrm>
            <a:off x="4116926" y="2119792"/>
            <a:ext cx="804750" cy="799949"/>
          </a:xfrm>
          <a:prstGeom prst="rect">
            <a:avLst/>
          </a:prstGeom>
          <a:no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pic>
      <p:pic>
        <p:nvPicPr>
          <p:cNvPr id="958" name="Google Shape;958;p146"/>
          <p:cNvPicPr preferRelativeResize="0"/>
          <p:nvPr/>
        </p:nvPicPr>
        <p:blipFill>
          <a:blip r:embed="rId5">
            <a:alphaModFix/>
          </a:blip>
          <a:stretch>
            <a:fillRect/>
          </a:stretch>
        </p:blipFill>
        <p:spPr>
          <a:xfrm>
            <a:off x="6881624" y="2124667"/>
            <a:ext cx="804750" cy="790206"/>
          </a:xfrm>
          <a:prstGeom prst="rect">
            <a:avLst/>
          </a:prstGeom>
          <a:no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pic>
      <p:sp>
        <p:nvSpPr>
          <p:cNvPr id="959" name="Google Shape;959;p146"/>
          <p:cNvSpPr/>
          <p:nvPr/>
        </p:nvSpPr>
        <p:spPr>
          <a:xfrm rot="-5400000">
            <a:off x="3145100" y="2086100"/>
            <a:ext cx="94800" cy="5449800"/>
          </a:xfrm>
          <a:prstGeom prst="leftBrace">
            <a:avLst>
              <a:gd fmla="val 50000" name="adj1"/>
              <a:gd fmla="val 50000" name="adj2"/>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6"/>
          <p:cNvSpPr txBox="1"/>
          <p:nvPr/>
        </p:nvSpPr>
        <p:spPr>
          <a:xfrm>
            <a:off x="2487650" y="4763600"/>
            <a:ext cx="140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accent6"/>
                </a:solidFill>
                <a:latin typeface="DM Sans"/>
                <a:ea typeface="DM Sans"/>
                <a:cs typeface="DM Sans"/>
                <a:sym typeface="DM Sans"/>
              </a:rPr>
              <a:t>Strategic initiatives</a:t>
            </a:r>
            <a:endParaRPr sz="900">
              <a:solidFill>
                <a:schemeClr val="accent6"/>
              </a:solidFill>
              <a:latin typeface="DM Sans"/>
              <a:ea typeface="DM Sans"/>
              <a:cs typeface="DM Sans"/>
              <a:sym typeface="DM Sans"/>
            </a:endParaRPr>
          </a:p>
        </p:txBody>
      </p:sp>
      <p:sp>
        <p:nvSpPr>
          <p:cNvPr id="961" name="Google Shape;961;p146"/>
          <p:cNvSpPr/>
          <p:nvPr/>
        </p:nvSpPr>
        <p:spPr>
          <a:xfrm rot="5400000">
            <a:off x="7286375" y="-156450"/>
            <a:ext cx="94800" cy="2694300"/>
          </a:xfrm>
          <a:prstGeom prst="leftBrace">
            <a:avLst>
              <a:gd fmla="val 50000" name="adj1"/>
              <a:gd fmla="val 50000" name="adj2"/>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6"/>
          <p:cNvSpPr txBox="1"/>
          <p:nvPr/>
        </p:nvSpPr>
        <p:spPr>
          <a:xfrm>
            <a:off x="6640950" y="881200"/>
            <a:ext cx="140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accent6"/>
                </a:solidFill>
                <a:latin typeface="DM Sans"/>
                <a:ea typeface="DM Sans"/>
                <a:cs typeface="DM Sans"/>
                <a:sym typeface="DM Sans"/>
              </a:rPr>
              <a:t>Organization change</a:t>
            </a:r>
            <a:endParaRPr sz="900">
              <a:solidFill>
                <a:schemeClr val="accent6"/>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47"/>
          <p:cNvSpPr/>
          <p:nvPr/>
        </p:nvSpPr>
        <p:spPr>
          <a:xfrm>
            <a:off x="5607650" y="0"/>
            <a:ext cx="3553200" cy="5143500"/>
          </a:xfrm>
          <a:prstGeom prst="rect">
            <a:avLst/>
          </a:prstGeom>
          <a:solidFill>
            <a:schemeClr val="lt1"/>
          </a:solidFill>
          <a:ln>
            <a:noFill/>
          </a:ln>
          <a:effectLst>
            <a:outerShdw blurRad="571500" rotWithShape="0" algn="bl" dir="11520000" dist="581025">
              <a:schemeClr val="accent5">
                <a:alpha val="40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000">
                <a:solidFill>
                  <a:schemeClr val="lt1"/>
                </a:solidFill>
                <a:latin typeface="DM Sans"/>
                <a:ea typeface="DM Sans"/>
                <a:cs typeface="DM Sans"/>
                <a:sym typeface="DM Sans"/>
              </a:rPr>
              <a:t>Regulatory change has increased 500% since the 2008 global financial crisis. FSI are struggling to keep pace with new regulations like the updated Anti-Money Laundering Act, 2020, FRTB, 2023 and PSD2 in the EU. Not acting as a compliance officer but more as a compliance assistant, LLM could be used to extract relevant sections across a variety of unstructured documents.</a:t>
            </a:r>
            <a:endParaRPr i="1" sz="1000">
              <a:solidFill>
                <a:schemeClr val="lt1"/>
              </a:solidFill>
              <a:latin typeface="DM Sans"/>
              <a:ea typeface="DM Sans"/>
              <a:cs typeface="DM Sans"/>
              <a:sym typeface="DM Sans"/>
            </a:endParaRPr>
          </a:p>
        </p:txBody>
      </p:sp>
      <p:sp>
        <p:nvSpPr>
          <p:cNvPr id="968" name="Google Shape;968;p147"/>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5 main applications of LLMs</a:t>
            </a:r>
            <a:endParaRPr/>
          </a:p>
        </p:txBody>
      </p:sp>
      <p:sp>
        <p:nvSpPr>
          <p:cNvPr id="969" name="Google Shape;969;p147"/>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80% of use cases are operational efficiency</a:t>
            </a:r>
            <a:endParaRPr/>
          </a:p>
        </p:txBody>
      </p:sp>
      <p:sp>
        <p:nvSpPr>
          <p:cNvPr id="970" name="Google Shape;970;p147"/>
          <p:cNvSpPr txBox="1"/>
          <p:nvPr>
            <p:ph idx="2" type="body"/>
          </p:nvPr>
        </p:nvSpPr>
        <p:spPr>
          <a:xfrm>
            <a:off x="419100" y="1339225"/>
            <a:ext cx="4886400" cy="31770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300"/>
              <a:t>Sentiment analysis</a:t>
            </a:r>
            <a:endParaRPr b="1" sz="1300"/>
          </a:p>
          <a:p>
            <a:pPr indent="0" lvl="0" marL="0" rtl="0" algn="l">
              <a:spcBef>
                <a:spcPts val="800"/>
              </a:spcBef>
              <a:spcAft>
                <a:spcPts val="0"/>
              </a:spcAft>
              <a:buNone/>
            </a:pPr>
            <a:r>
              <a:rPr lang="en" sz="1000">
                <a:latin typeface="DM Sans Light"/>
                <a:ea typeface="DM Sans Light"/>
                <a:cs typeface="DM Sans Light"/>
                <a:sym typeface="DM Sans Light"/>
              </a:rPr>
              <a:t>E.g. route optimization for customer complaints and product recommendation</a:t>
            </a:r>
            <a:endParaRPr sz="1000">
              <a:latin typeface="DM Sans Light"/>
              <a:ea typeface="DM Sans Light"/>
              <a:cs typeface="DM Sans Light"/>
              <a:sym typeface="DM Sans Light"/>
            </a:endParaRPr>
          </a:p>
          <a:p>
            <a:pPr indent="0" lvl="0" marL="0" rtl="0" algn="l">
              <a:spcBef>
                <a:spcPts val="800"/>
              </a:spcBef>
              <a:spcAft>
                <a:spcPts val="0"/>
              </a:spcAft>
              <a:buNone/>
            </a:pPr>
            <a:r>
              <a:rPr b="1" lang="en" sz="1300"/>
              <a:t>Document indexing</a:t>
            </a:r>
            <a:endParaRPr b="1" sz="1300"/>
          </a:p>
          <a:p>
            <a:pPr indent="0" lvl="0" marL="0" rtl="0" algn="l">
              <a:spcBef>
                <a:spcPts val="800"/>
              </a:spcBef>
              <a:spcAft>
                <a:spcPts val="0"/>
              </a:spcAft>
              <a:buNone/>
            </a:pPr>
            <a:r>
              <a:rPr lang="en" sz="1000">
                <a:latin typeface="DM Sans Light"/>
                <a:ea typeface="DM Sans Light"/>
                <a:cs typeface="DM Sans Light"/>
                <a:sym typeface="DM Sans Light"/>
              </a:rPr>
              <a:t>E.g. replacement of search engines initiatives for internal knowledge base</a:t>
            </a:r>
            <a:endParaRPr sz="1000">
              <a:latin typeface="DM Sans Light"/>
              <a:ea typeface="DM Sans Light"/>
              <a:cs typeface="DM Sans Light"/>
              <a:sym typeface="DM Sans Light"/>
            </a:endParaRPr>
          </a:p>
          <a:p>
            <a:pPr indent="0" lvl="0" marL="0" rtl="0" algn="l">
              <a:spcBef>
                <a:spcPts val="800"/>
              </a:spcBef>
              <a:spcAft>
                <a:spcPts val="0"/>
              </a:spcAft>
              <a:buNone/>
            </a:pPr>
            <a:r>
              <a:rPr b="1" lang="en" sz="1300"/>
              <a:t>Text Summarization</a:t>
            </a:r>
            <a:endParaRPr b="1" sz="1300"/>
          </a:p>
          <a:p>
            <a:pPr indent="0" lvl="0" marL="0" rtl="0" algn="l">
              <a:spcBef>
                <a:spcPts val="800"/>
              </a:spcBef>
              <a:spcAft>
                <a:spcPts val="0"/>
              </a:spcAft>
              <a:buNone/>
            </a:pPr>
            <a:r>
              <a:rPr lang="en" sz="1000">
                <a:latin typeface="DM Sans Light"/>
                <a:ea typeface="DM Sans Light"/>
                <a:cs typeface="DM Sans Light"/>
                <a:sym typeface="DM Sans Light"/>
              </a:rPr>
              <a:t>E.g. converting market intelligence reports into executive summaries</a:t>
            </a:r>
            <a:endParaRPr sz="1000">
              <a:latin typeface="DM Sans Light"/>
              <a:ea typeface="DM Sans Light"/>
              <a:cs typeface="DM Sans Light"/>
              <a:sym typeface="DM Sans Light"/>
            </a:endParaRPr>
          </a:p>
          <a:p>
            <a:pPr indent="0" lvl="0" marL="0" rtl="0" algn="l">
              <a:spcBef>
                <a:spcPts val="800"/>
              </a:spcBef>
              <a:spcAft>
                <a:spcPts val="0"/>
              </a:spcAft>
              <a:buNone/>
            </a:pPr>
            <a:r>
              <a:rPr b="1" lang="en" sz="1300"/>
              <a:t>Entity extraction</a:t>
            </a:r>
            <a:endParaRPr b="1" sz="1300"/>
          </a:p>
          <a:p>
            <a:pPr indent="0" lvl="0" marL="0" rtl="0" algn="l">
              <a:spcBef>
                <a:spcPts val="800"/>
              </a:spcBef>
              <a:spcAft>
                <a:spcPts val="0"/>
              </a:spcAft>
              <a:buNone/>
            </a:pPr>
            <a:r>
              <a:rPr lang="en" sz="1000">
                <a:latin typeface="DM Sans Light"/>
                <a:ea typeface="DM Sans Light"/>
                <a:cs typeface="DM Sans Light"/>
                <a:sym typeface="DM Sans Light"/>
              </a:rPr>
              <a:t>E.g. understanding the data dependencies in complex regulatory workflows</a:t>
            </a:r>
            <a:endParaRPr sz="1000">
              <a:latin typeface="DM Sans Light"/>
              <a:ea typeface="DM Sans Light"/>
              <a:cs typeface="DM Sans Light"/>
              <a:sym typeface="DM Sans Light"/>
            </a:endParaRPr>
          </a:p>
          <a:p>
            <a:pPr indent="0" lvl="0" marL="0" rtl="0" algn="l">
              <a:spcBef>
                <a:spcPts val="800"/>
              </a:spcBef>
              <a:spcAft>
                <a:spcPts val="0"/>
              </a:spcAft>
              <a:buNone/>
            </a:pPr>
            <a:r>
              <a:rPr b="1" lang="en" sz="1300"/>
              <a:t>Code generation</a:t>
            </a:r>
            <a:endParaRPr b="1" sz="1300"/>
          </a:p>
          <a:p>
            <a:pPr indent="0" lvl="0" marL="0" rtl="0" algn="l">
              <a:spcBef>
                <a:spcPts val="800"/>
              </a:spcBef>
              <a:spcAft>
                <a:spcPts val="0"/>
              </a:spcAft>
              <a:buNone/>
            </a:pPr>
            <a:r>
              <a:rPr lang="en" sz="1000">
                <a:latin typeface="DM Sans Light"/>
                <a:ea typeface="DM Sans Light"/>
                <a:cs typeface="DM Sans Light"/>
                <a:sym typeface="DM Sans Light"/>
              </a:rPr>
              <a:t>E.g. translating business logic from one system to another</a:t>
            </a:r>
            <a:endParaRPr b="1" sz="1300"/>
          </a:p>
        </p:txBody>
      </p:sp>
      <p:pic>
        <p:nvPicPr>
          <p:cNvPr id="971" name="Google Shape;971;p147"/>
          <p:cNvPicPr preferRelativeResize="0"/>
          <p:nvPr/>
        </p:nvPicPr>
        <p:blipFill>
          <a:blip r:embed="rId3">
            <a:alphaModFix/>
          </a:blip>
          <a:stretch>
            <a:fillRect/>
          </a:stretch>
        </p:blipFill>
        <p:spPr>
          <a:xfrm>
            <a:off x="6006525" y="933607"/>
            <a:ext cx="2881500" cy="1950742"/>
          </a:xfrm>
          <a:prstGeom prst="rect">
            <a:avLst/>
          </a:prstGeom>
          <a:noFill/>
          <a:ln>
            <a:noFill/>
          </a:ln>
        </p:spPr>
      </p:pic>
      <p:sp>
        <p:nvSpPr>
          <p:cNvPr id="972" name="Google Shape;972;p147"/>
          <p:cNvSpPr txBox="1"/>
          <p:nvPr/>
        </p:nvSpPr>
        <p:spPr>
          <a:xfrm>
            <a:off x="6050725" y="2976825"/>
            <a:ext cx="2817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DM Sans"/>
                <a:ea typeface="DM Sans"/>
                <a:cs typeface="DM Sans"/>
                <a:sym typeface="DM Sans"/>
              </a:rPr>
              <a:t>Could LLMs be used to extract relevant sections across unstructured documents and generate regulatory pipelines?</a:t>
            </a:r>
            <a:endParaRPr i="1" sz="1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48"/>
          <p:cNvSpPr txBox="1"/>
          <p:nvPr>
            <p:ph idx="2" type="subTitle"/>
          </p:nvPr>
        </p:nvSpPr>
        <p:spPr>
          <a:xfrm>
            <a:off x="573749" y="1477744"/>
            <a:ext cx="3789900" cy="3126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rPr lang="en"/>
              <a:t>Risk management</a:t>
            </a:r>
            <a:endParaRPr/>
          </a:p>
          <a:p>
            <a:pPr indent="0" lvl="0" marL="0" rtl="0" algn="ctr">
              <a:spcBef>
                <a:spcPts val="800"/>
              </a:spcBef>
              <a:spcAft>
                <a:spcPts val="0"/>
              </a:spcAft>
              <a:buNone/>
            </a:pPr>
            <a:r>
              <a:rPr b="0" lang="en" sz="1100"/>
              <a:t>New / heightened risks</a:t>
            </a:r>
            <a:endParaRPr b="0" sz="1100"/>
          </a:p>
        </p:txBody>
      </p:sp>
      <p:sp>
        <p:nvSpPr>
          <p:cNvPr id="978" name="Google Shape;978;p148"/>
          <p:cNvSpPr txBox="1"/>
          <p:nvPr>
            <p:ph idx="4" type="subTitle"/>
          </p:nvPr>
        </p:nvSpPr>
        <p:spPr>
          <a:xfrm>
            <a:off x="4772179" y="1477744"/>
            <a:ext cx="3789900" cy="3126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rPr lang="en"/>
              <a:t>Model selection</a:t>
            </a:r>
            <a:endParaRPr b="0" sz="1100"/>
          </a:p>
          <a:p>
            <a:pPr indent="0" lvl="0" marL="0" rtl="0" algn="ctr">
              <a:spcBef>
                <a:spcPts val="800"/>
              </a:spcBef>
              <a:spcAft>
                <a:spcPts val="0"/>
              </a:spcAft>
              <a:buNone/>
            </a:pPr>
            <a:r>
              <a:rPr b="0" lang="en" sz="1100"/>
              <a:t>Proprietary / Open source</a:t>
            </a:r>
            <a:endParaRPr b="0" sz="1100"/>
          </a:p>
          <a:p>
            <a:pPr indent="0" lvl="0" marL="0" rtl="0" algn="ctr">
              <a:spcBef>
                <a:spcPts val="800"/>
              </a:spcBef>
              <a:spcAft>
                <a:spcPts val="0"/>
              </a:spcAft>
              <a:buNone/>
            </a:pPr>
            <a:r>
              <a:t/>
            </a:r>
            <a:endParaRPr/>
          </a:p>
        </p:txBody>
      </p:sp>
      <p:sp>
        <p:nvSpPr>
          <p:cNvPr id="979" name="Google Shape;979;p148"/>
          <p:cNvSpPr txBox="1"/>
          <p:nvPr>
            <p:ph idx="5"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Business / Technology</a:t>
            </a:r>
            <a:endParaRPr/>
          </a:p>
        </p:txBody>
      </p:sp>
      <p:sp>
        <p:nvSpPr>
          <p:cNvPr id="980" name="Google Shape;980;p148"/>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Leading Barriers in Scaling AI Initiatives</a:t>
            </a:r>
            <a:endParaRPr/>
          </a:p>
        </p:txBody>
      </p:sp>
      <p:sp>
        <p:nvSpPr>
          <p:cNvPr id="981" name="Google Shape;981;p148"/>
          <p:cNvSpPr/>
          <p:nvPr/>
        </p:nvSpPr>
        <p:spPr>
          <a:xfrm>
            <a:off x="823149" y="2119400"/>
            <a:ext cx="3221400" cy="22983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t/>
            </a:r>
            <a:endParaRPr b="0" i="0" sz="1100" u="none" cap="none" strike="noStrike">
              <a:solidFill>
                <a:srgbClr val="000000"/>
              </a:solidFill>
              <a:latin typeface="Arial"/>
              <a:ea typeface="Arial"/>
              <a:cs typeface="Arial"/>
              <a:sym typeface="Arial"/>
            </a:endParaRPr>
          </a:p>
        </p:txBody>
      </p:sp>
      <p:sp>
        <p:nvSpPr>
          <p:cNvPr id="982" name="Google Shape;982;p148"/>
          <p:cNvSpPr txBox="1"/>
          <p:nvPr/>
        </p:nvSpPr>
        <p:spPr>
          <a:xfrm>
            <a:off x="0" y="4746775"/>
            <a:ext cx="593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rgbClr val="9ED6C4"/>
                </a:solidFill>
                <a:latin typeface="DM Sans"/>
                <a:ea typeface="DM Sans"/>
                <a:cs typeface="DM Sans"/>
                <a:sym typeface="DM Sans"/>
              </a:rPr>
              <a:t>* Deloitte: </a:t>
            </a:r>
            <a:r>
              <a:rPr i="1" lang="en" sz="700" u="sng">
                <a:solidFill>
                  <a:srgbClr val="00B6E0"/>
                </a:solidFill>
                <a:latin typeface="DM Sans"/>
                <a:ea typeface="DM Sans"/>
                <a:cs typeface="DM Sans"/>
                <a:sym typeface="DM Sans"/>
                <a:hlinkClick r:id="rId4">
                  <a:extLst>
                    <a:ext uri="{A12FA001-AC4F-418D-AE19-62706E023703}">
                      <ahyp:hlinkClr val="tx"/>
                    </a:ext>
                  </a:extLst>
                </a:hlinkClick>
              </a:rPr>
              <a:t>https://www2.deloitte.com/content/dam/Deloitte/us/Documents/deloitte-analytics/us-ai-institute-state-of-ai-fifth-edition.pdf</a:t>
            </a:r>
            <a:endParaRPr i="1" sz="700">
              <a:solidFill>
                <a:srgbClr val="9ED6C4"/>
              </a:solidFill>
              <a:latin typeface="DM Sans"/>
              <a:ea typeface="DM Sans"/>
              <a:cs typeface="DM Sans"/>
              <a:sym typeface="DM Sans"/>
            </a:endParaRPr>
          </a:p>
        </p:txBody>
      </p:sp>
      <p:pic>
        <p:nvPicPr>
          <p:cNvPr id="983" name="Google Shape;983;p148"/>
          <p:cNvPicPr preferRelativeResize="0"/>
          <p:nvPr/>
        </p:nvPicPr>
        <p:blipFill rotWithShape="1">
          <a:blip r:embed="rId5">
            <a:alphaModFix/>
          </a:blip>
          <a:srcRect b="0" l="0" r="0" t="3232"/>
          <a:stretch/>
        </p:blipFill>
        <p:spPr>
          <a:xfrm>
            <a:off x="5056427" y="2119413"/>
            <a:ext cx="3221400" cy="2298300"/>
          </a:xfrm>
          <a:prstGeom prst="roundRect">
            <a:avLst>
              <a:gd fmla="val 4590" name="adj"/>
            </a:avLst>
          </a:prstGeom>
          <a:noFill/>
          <a:ln>
            <a:noFill/>
          </a:ln>
          <a:effectLst>
            <a:outerShdw blurRad="57150" rotWithShape="0" algn="bl" dir="5400000" dist="19050">
              <a:srgbClr val="000000">
                <a:alpha val="50000"/>
              </a:srgbClr>
            </a:outerShdw>
          </a:effectLst>
        </p:spPr>
      </p:pic>
      <p:sp>
        <p:nvSpPr>
          <p:cNvPr id="984" name="Google Shape;984;p148"/>
          <p:cNvSpPr txBox="1"/>
          <p:nvPr/>
        </p:nvSpPr>
        <p:spPr>
          <a:xfrm>
            <a:off x="1255960" y="2275850"/>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1B5162"/>
                </a:solidFill>
                <a:latin typeface="DM Sans"/>
                <a:ea typeface="DM Sans"/>
                <a:cs typeface="DM Sans"/>
                <a:sym typeface="DM Sans"/>
              </a:rPr>
              <a:t>Bias or poisoning in training data</a:t>
            </a:r>
            <a:endParaRPr b="0" i="0" sz="900" u="none" cap="none" strike="noStrike">
              <a:solidFill>
                <a:srgbClr val="1B5162"/>
              </a:solidFill>
              <a:latin typeface="DM Sans"/>
              <a:ea typeface="DM Sans"/>
              <a:cs typeface="DM Sans"/>
              <a:sym typeface="DM Sans"/>
            </a:endParaRPr>
          </a:p>
        </p:txBody>
      </p:sp>
      <p:sp>
        <p:nvSpPr>
          <p:cNvPr id="985" name="Google Shape;985;p148"/>
          <p:cNvSpPr txBox="1"/>
          <p:nvPr/>
        </p:nvSpPr>
        <p:spPr>
          <a:xfrm>
            <a:off x="1255950" y="2617496"/>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1B5162"/>
                </a:solidFill>
                <a:latin typeface="DM Sans"/>
                <a:ea typeface="DM Sans"/>
                <a:cs typeface="DM Sans"/>
                <a:sym typeface="DM Sans"/>
              </a:rPr>
              <a:t>S</a:t>
            </a:r>
            <a:r>
              <a:rPr b="0" i="0" lang="en" sz="900" u="none" cap="none" strike="noStrike">
                <a:solidFill>
                  <a:srgbClr val="1B5162"/>
                </a:solidFill>
                <a:latin typeface="DM Sans"/>
                <a:ea typeface="DM Sans"/>
                <a:cs typeface="DM Sans"/>
                <a:sym typeface="DM Sans"/>
              </a:rPr>
              <a:t>ophisticated phishing &amp; deepfakes</a:t>
            </a:r>
            <a:endParaRPr b="0" i="0" sz="900" u="none" cap="none" strike="noStrike">
              <a:solidFill>
                <a:srgbClr val="1B5162"/>
              </a:solidFill>
              <a:latin typeface="DM Sans"/>
              <a:ea typeface="DM Sans"/>
              <a:cs typeface="DM Sans"/>
              <a:sym typeface="DM Sans"/>
            </a:endParaRPr>
          </a:p>
        </p:txBody>
      </p:sp>
      <p:sp>
        <p:nvSpPr>
          <p:cNvPr id="986" name="Google Shape;986;p148"/>
          <p:cNvSpPr/>
          <p:nvPr/>
        </p:nvSpPr>
        <p:spPr>
          <a:xfrm>
            <a:off x="924237" y="2323838"/>
            <a:ext cx="277500" cy="2292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
        <p:nvSpPr>
          <p:cNvPr id="987" name="Google Shape;987;p148"/>
          <p:cNvSpPr/>
          <p:nvPr/>
        </p:nvSpPr>
        <p:spPr>
          <a:xfrm>
            <a:off x="924237" y="2665487"/>
            <a:ext cx="277500" cy="2292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
        <p:nvSpPr>
          <p:cNvPr id="988" name="Google Shape;988;p148"/>
          <p:cNvSpPr txBox="1"/>
          <p:nvPr/>
        </p:nvSpPr>
        <p:spPr>
          <a:xfrm>
            <a:off x="1255950" y="2959141"/>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1B5162"/>
                </a:solidFill>
                <a:latin typeface="DM Sans"/>
                <a:ea typeface="DM Sans"/>
                <a:cs typeface="DM Sans"/>
                <a:sym typeface="DM Sans"/>
              </a:rPr>
              <a:t>Risk of vendor lock in</a:t>
            </a:r>
            <a:endParaRPr b="0" i="0" sz="900" u="none" cap="none" strike="noStrike">
              <a:solidFill>
                <a:srgbClr val="1B5162"/>
              </a:solidFill>
              <a:latin typeface="DM Sans"/>
              <a:ea typeface="DM Sans"/>
              <a:cs typeface="DM Sans"/>
              <a:sym typeface="DM Sans"/>
            </a:endParaRPr>
          </a:p>
        </p:txBody>
      </p:sp>
      <p:sp>
        <p:nvSpPr>
          <p:cNvPr id="989" name="Google Shape;989;p148"/>
          <p:cNvSpPr/>
          <p:nvPr/>
        </p:nvSpPr>
        <p:spPr>
          <a:xfrm>
            <a:off x="924237" y="3007137"/>
            <a:ext cx="277500" cy="2292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
        <p:nvSpPr>
          <p:cNvPr id="990" name="Google Shape;990;p148"/>
          <p:cNvSpPr txBox="1"/>
          <p:nvPr/>
        </p:nvSpPr>
        <p:spPr>
          <a:xfrm>
            <a:off x="1255950" y="3300787"/>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1B5162"/>
                </a:solidFill>
                <a:latin typeface="DM Sans"/>
                <a:ea typeface="DM Sans"/>
                <a:cs typeface="DM Sans"/>
                <a:sym typeface="DM Sans"/>
              </a:rPr>
              <a:t>Misinformation/hallucination</a:t>
            </a:r>
            <a:endParaRPr b="0" i="0" sz="900" u="none" cap="none" strike="noStrike">
              <a:solidFill>
                <a:srgbClr val="1B5162"/>
              </a:solidFill>
              <a:latin typeface="DM Sans"/>
              <a:ea typeface="DM Sans"/>
              <a:cs typeface="DM Sans"/>
              <a:sym typeface="DM Sans"/>
            </a:endParaRPr>
          </a:p>
        </p:txBody>
      </p:sp>
      <p:sp>
        <p:nvSpPr>
          <p:cNvPr id="991" name="Google Shape;991;p148"/>
          <p:cNvSpPr txBox="1"/>
          <p:nvPr/>
        </p:nvSpPr>
        <p:spPr>
          <a:xfrm>
            <a:off x="1255960" y="3642433"/>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1B5162"/>
                </a:solidFill>
                <a:latin typeface="DM Sans"/>
                <a:ea typeface="DM Sans"/>
                <a:cs typeface="DM Sans"/>
                <a:sym typeface="DM Sans"/>
              </a:rPr>
              <a:t>Prompt injection attacks</a:t>
            </a:r>
            <a:endParaRPr b="0" i="0" sz="900" u="none" cap="none" strike="noStrike">
              <a:solidFill>
                <a:srgbClr val="1B5162"/>
              </a:solidFill>
              <a:latin typeface="DM Sans"/>
              <a:ea typeface="DM Sans"/>
              <a:cs typeface="DM Sans"/>
              <a:sym typeface="DM Sans"/>
            </a:endParaRPr>
          </a:p>
        </p:txBody>
      </p:sp>
      <p:sp>
        <p:nvSpPr>
          <p:cNvPr id="992" name="Google Shape;992;p148"/>
          <p:cNvSpPr txBox="1"/>
          <p:nvPr/>
        </p:nvSpPr>
        <p:spPr>
          <a:xfrm>
            <a:off x="1255950" y="3984078"/>
            <a:ext cx="2513400" cy="277200"/>
          </a:xfrm>
          <a:prstGeom prst="rect">
            <a:avLst/>
          </a:prstGeom>
          <a:solidFill>
            <a:srgbClr val="EEEDE9"/>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1B5162"/>
                </a:solidFill>
                <a:latin typeface="DM Sans"/>
                <a:ea typeface="DM Sans"/>
                <a:cs typeface="DM Sans"/>
                <a:sym typeface="DM Sans"/>
              </a:rPr>
              <a:t>E</a:t>
            </a:r>
            <a:r>
              <a:rPr b="0" i="0" lang="en" sz="900" u="none" cap="none" strike="noStrike">
                <a:solidFill>
                  <a:srgbClr val="1B5162"/>
                </a:solidFill>
                <a:latin typeface="DM Sans"/>
                <a:ea typeface="DM Sans"/>
                <a:cs typeface="DM Sans"/>
                <a:sym typeface="DM Sans"/>
              </a:rPr>
              <a:t>xposure of customer data</a:t>
            </a:r>
            <a:endParaRPr b="0" i="0" sz="900" u="none" cap="none" strike="noStrike">
              <a:solidFill>
                <a:srgbClr val="1B5162"/>
              </a:solidFill>
              <a:latin typeface="DM Sans"/>
              <a:ea typeface="DM Sans"/>
              <a:cs typeface="DM Sans"/>
              <a:sym typeface="DM Sans"/>
            </a:endParaRPr>
          </a:p>
        </p:txBody>
      </p:sp>
      <p:sp>
        <p:nvSpPr>
          <p:cNvPr id="993" name="Google Shape;993;p148"/>
          <p:cNvSpPr/>
          <p:nvPr/>
        </p:nvSpPr>
        <p:spPr>
          <a:xfrm>
            <a:off x="924237" y="3348787"/>
            <a:ext cx="277500" cy="229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
        <p:nvSpPr>
          <p:cNvPr id="994" name="Google Shape;994;p148"/>
          <p:cNvSpPr/>
          <p:nvPr/>
        </p:nvSpPr>
        <p:spPr>
          <a:xfrm>
            <a:off x="924237" y="3690437"/>
            <a:ext cx="277500" cy="229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
        <p:nvSpPr>
          <p:cNvPr id="995" name="Google Shape;995;p148"/>
          <p:cNvSpPr/>
          <p:nvPr/>
        </p:nvSpPr>
        <p:spPr>
          <a:xfrm>
            <a:off x="924237" y="4032087"/>
            <a:ext cx="277500" cy="229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5F46"/>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49"/>
          <p:cNvPicPr preferRelativeResize="0"/>
          <p:nvPr/>
        </p:nvPicPr>
        <p:blipFill rotWithShape="1">
          <a:blip r:embed="rId3">
            <a:alphaModFix/>
          </a:blip>
          <a:srcRect b="0" l="0" r="0" t="0"/>
          <a:stretch/>
        </p:blipFill>
        <p:spPr>
          <a:xfrm>
            <a:off x="4624388" y="1780307"/>
            <a:ext cx="821706" cy="2418557"/>
          </a:xfrm>
          <a:prstGeom prst="rect">
            <a:avLst/>
          </a:prstGeom>
          <a:noFill/>
          <a:ln>
            <a:noFill/>
          </a:ln>
        </p:spPr>
      </p:pic>
      <p:sp>
        <p:nvSpPr>
          <p:cNvPr id="1001" name="Google Shape;1001;p149"/>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Invest in</a:t>
            </a:r>
            <a:r>
              <a:rPr lang="en"/>
              <a:t> a platform</a:t>
            </a:r>
            <a:r>
              <a:rPr lang="en"/>
              <a:t>, not into a model</a:t>
            </a:r>
            <a:endParaRPr/>
          </a:p>
        </p:txBody>
      </p:sp>
      <p:sp>
        <p:nvSpPr>
          <p:cNvPr id="1002" name="Google Shape;1002;p149"/>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Enabling interoperability of models through open source</a:t>
            </a:r>
            <a:endParaRPr/>
          </a:p>
        </p:txBody>
      </p:sp>
      <p:sp>
        <p:nvSpPr>
          <p:cNvPr id="1003" name="Google Shape;1003;p149"/>
          <p:cNvSpPr/>
          <p:nvPr/>
        </p:nvSpPr>
        <p:spPr>
          <a:xfrm>
            <a:off x="5469025" y="1445550"/>
            <a:ext cx="2944800" cy="52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00" lIns="91425" spcFirstLastPara="1" rIns="91425" wrap="square" tIns="182875">
            <a:noAutofit/>
          </a:bodyPr>
          <a:lstStyle/>
          <a:p>
            <a:pPr indent="0" lvl="0" marL="0" marR="0" rtl="0" algn="ctr">
              <a:lnSpc>
                <a:spcPct val="90000"/>
              </a:lnSpc>
              <a:spcBef>
                <a:spcPts val="0"/>
              </a:spcBef>
              <a:spcAft>
                <a:spcPts val="0"/>
              </a:spcAft>
              <a:buNone/>
            </a:pPr>
            <a:r>
              <a:t/>
            </a:r>
            <a:endParaRPr/>
          </a:p>
        </p:txBody>
      </p:sp>
      <p:sp>
        <p:nvSpPr>
          <p:cNvPr id="1004" name="Google Shape;1004;p149"/>
          <p:cNvSpPr/>
          <p:nvPr/>
        </p:nvSpPr>
        <p:spPr>
          <a:xfrm>
            <a:off x="5469025" y="2051900"/>
            <a:ext cx="2944800" cy="52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00" lIns="91425" spcFirstLastPara="1" rIns="91425" wrap="square" tIns="182875">
            <a:noAutofit/>
          </a:bodyPr>
          <a:lstStyle/>
          <a:p>
            <a:pPr indent="0" lvl="0" marL="0" marR="0" rtl="0" algn="ctr">
              <a:lnSpc>
                <a:spcPct val="90000"/>
              </a:lnSpc>
              <a:spcBef>
                <a:spcPts val="0"/>
              </a:spcBef>
              <a:spcAft>
                <a:spcPts val="0"/>
              </a:spcAft>
              <a:buNone/>
            </a:pPr>
            <a:r>
              <a:t/>
            </a:r>
            <a:endParaRPr/>
          </a:p>
        </p:txBody>
      </p:sp>
      <p:sp>
        <p:nvSpPr>
          <p:cNvPr id="1005" name="Google Shape;1005;p149"/>
          <p:cNvSpPr/>
          <p:nvPr/>
        </p:nvSpPr>
        <p:spPr>
          <a:xfrm>
            <a:off x="5469025" y="2658250"/>
            <a:ext cx="2944800" cy="52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00" lIns="91425" spcFirstLastPara="1" rIns="91425" wrap="square" tIns="182875">
            <a:noAutofit/>
          </a:bodyPr>
          <a:lstStyle/>
          <a:p>
            <a:pPr indent="0" lvl="0" marL="0" marR="0" rtl="0" algn="ctr">
              <a:lnSpc>
                <a:spcPct val="90000"/>
              </a:lnSpc>
              <a:spcBef>
                <a:spcPts val="0"/>
              </a:spcBef>
              <a:spcAft>
                <a:spcPts val="0"/>
              </a:spcAft>
              <a:buNone/>
            </a:pPr>
            <a:r>
              <a:t/>
            </a:r>
            <a:endParaRPr/>
          </a:p>
        </p:txBody>
      </p:sp>
      <p:sp>
        <p:nvSpPr>
          <p:cNvPr id="1006" name="Google Shape;1006;p149"/>
          <p:cNvSpPr/>
          <p:nvPr/>
        </p:nvSpPr>
        <p:spPr>
          <a:xfrm>
            <a:off x="5469025" y="3264600"/>
            <a:ext cx="2944800" cy="52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00" lIns="91425" spcFirstLastPara="1" rIns="91425" wrap="square" tIns="182875">
            <a:noAutofit/>
          </a:bodyPr>
          <a:lstStyle/>
          <a:p>
            <a:pPr indent="0" lvl="0" marL="0" marR="0" rtl="0" algn="ctr">
              <a:lnSpc>
                <a:spcPct val="90000"/>
              </a:lnSpc>
              <a:spcBef>
                <a:spcPts val="0"/>
              </a:spcBef>
              <a:spcAft>
                <a:spcPts val="0"/>
              </a:spcAft>
              <a:buNone/>
            </a:pPr>
            <a:r>
              <a:t/>
            </a:r>
            <a:endParaRPr/>
          </a:p>
        </p:txBody>
      </p:sp>
      <p:sp>
        <p:nvSpPr>
          <p:cNvPr id="1007" name="Google Shape;1007;p149"/>
          <p:cNvSpPr txBox="1"/>
          <p:nvPr/>
        </p:nvSpPr>
        <p:spPr>
          <a:xfrm>
            <a:off x="5469025" y="1445550"/>
            <a:ext cx="1803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DM Sans"/>
                <a:ea typeface="DM Sans"/>
                <a:cs typeface="DM Sans"/>
                <a:sym typeface="DM Sans"/>
              </a:rPr>
              <a:t>Deep learning models</a:t>
            </a:r>
            <a:endParaRPr b="1">
              <a:solidFill>
                <a:schemeClr val="dk2"/>
              </a:solidFill>
              <a:latin typeface="DM Sans"/>
              <a:ea typeface="DM Sans"/>
              <a:cs typeface="DM Sans"/>
              <a:sym typeface="DM Sans"/>
            </a:endParaRPr>
          </a:p>
        </p:txBody>
      </p:sp>
      <p:sp>
        <p:nvSpPr>
          <p:cNvPr id="1008" name="Google Shape;1008;p149"/>
          <p:cNvSpPr txBox="1"/>
          <p:nvPr/>
        </p:nvSpPr>
        <p:spPr>
          <a:xfrm>
            <a:off x="5469025" y="2051900"/>
            <a:ext cx="1803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DM Sans"/>
                <a:ea typeface="DM Sans"/>
                <a:cs typeface="DM Sans"/>
                <a:sym typeface="DM Sans"/>
              </a:rPr>
              <a:t>Classical ML algorithms</a:t>
            </a:r>
            <a:endParaRPr b="1" sz="800">
              <a:solidFill>
                <a:schemeClr val="dk2"/>
              </a:solidFill>
              <a:latin typeface="DM Sans"/>
              <a:ea typeface="DM Sans"/>
              <a:cs typeface="DM Sans"/>
              <a:sym typeface="DM Sans"/>
            </a:endParaRPr>
          </a:p>
        </p:txBody>
      </p:sp>
      <p:sp>
        <p:nvSpPr>
          <p:cNvPr id="1009" name="Google Shape;1009;p149"/>
          <p:cNvSpPr txBox="1"/>
          <p:nvPr/>
        </p:nvSpPr>
        <p:spPr>
          <a:xfrm>
            <a:off x="5469025" y="2658250"/>
            <a:ext cx="1803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DM Sans"/>
                <a:ea typeface="DM Sans"/>
                <a:cs typeface="DM Sans"/>
                <a:sym typeface="DM Sans"/>
              </a:rPr>
              <a:t>Proprietary LLMs</a:t>
            </a:r>
            <a:endParaRPr b="1" sz="800">
              <a:solidFill>
                <a:schemeClr val="dk2"/>
              </a:solidFill>
              <a:latin typeface="DM Sans"/>
              <a:ea typeface="DM Sans"/>
              <a:cs typeface="DM Sans"/>
              <a:sym typeface="DM Sans"/>
            </a:endParaRPr>
          </a:p>
        </p:txBody>
      </p:sp>
      <p:sp>
        <p:nvSpPr>
          <p:cNvPr id="1010" name="Google Shape;1010;p149"/>
          <p:cNvSpPr txBox="1"/>
          <p:nvPr/>
        </p:nvSpPr>
        <p:spPr>
          <a:xfrm>
            <a:off x="5469025" y="3264600"/>
            <a:ext cx="1803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DM Sans"/>
                <a:ea typeface="DM Sans"/>
                <a:cs typeface="DM Sans"/>
                <a:sym typeface="DM Sans"/>
              </a:rPr>
              <a:t>Open source LLMs</a:t>
            </a:r>
            <a:endParaRPr b="1" sz="800">
              <a:solidFill>
                <a:schemeClr val="dk2"/>
              </a:solidFill>
              <a:latin typeface="DM Sans"/>
              <a:ea typeface="DM Sans"/>
              <a:cs typeface="DM Sans"/>
              <a:sym typeface="DM Sans"/>
            </a:endParaRPr>
          </a:p>
        </p:txBody>
      </p:sp>
      <p:sp>
        <p:nvSpPr>
          <p:cNvPr id="1011" name="Google Shape;1011;p149"/>
          <p:cNvSpPr/>
          <p:nvPr/>
        </p:nvSpPr>
        <p:spPr>
          <a:xfrm>
            <a:off x="5469025" y="3870950"/>
            <a:ext cx="2944800" cy="52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00" lIns="91425" spcFirstLastPara="1" rIns="91425" wrap="square" tIns="182875">
            <a:noAutofit/>
          </a:bodyPr>
          <a:lstStyle/>
          <a:p>
            <a:pPr indent="0" lvl="0" marL="0" marR="0" rtl="0" algn="ctr">
              <a:lnSpc>
                <a:spcPct val="90000"/>
              </a:lnSpc>
              <a:spcBef>
                <a:spcPts val="0"/>
              </a:spcBef>
              <a:spcAft>
                <a:spcPts val="0"/>
              </a:spcAft>
              <a:buNone/>
            </a:pPr>
            <a:r>
              <a:t/>
            </a:r>
            <a:endParaRPr/>
          </a:p>
        </p:txBody>
      </p:sp>
      <p:sp>
        <p:nvSpPr>
          <p:cNvPr id="1012" name="Google Shape;1012;p149"/>
          <p:cNvSpPr txBox="1"/>
          <p:nvPr/>
        </p:nvSpPr>
        <p:spPr>
          <a:xfrm>
            <a:off x="5469025" y="3870950"/>
            <a:ext cx="1803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DM Sans"/>
                <a:ea typeface="DM Sans"/>
                <a:cs typeface="DM Sans"/>
                <a:sym typeface="DM Sans"/>
              </a:rPr>
              <a:t>Chains &amp; agents</a:t>
            </a:r>
            <a:endParaRPr b="1" sz="800">
              <a:solidFill>
                <a:schemeClr val="dk2"/>
              </a:solidFill>
              <a:latin typeface="DM Sans"/>
              <a:ea typeface="DM Sans"/>
              <a:cs typeface="DM Sans"/>
              <a:sym typeface="DM Sans"/>
            </a:endParaRPr>
          </a:p>
        </p:txBody>
      </p:sp>
      <p:pic>
        <p:nvPicPr>
          <p:cNvPr id="1013" name="Google Shape;1013;p149"/>
          <p:cNvPicPr preferRelativeResize="0"/>
          <p:nvPr/>
        </p:nvPicPr>
        <p:blipFill rotWithShape="1">
          <a:blip r:embed="rId4">
            <a:alphaModFix/>
          </a:blip>
          <a:srcRect b="0" l="0" r="0" t="0"/>
          <a:stretch/>
        </p:blipFill>
        <p:spPr>
          <a:xfrm>
            <a:off x="6874022" y="1723973"/>
            <a:ext cx="481924" cy="118975"/>
          </a:xfrm>
          <a:prstGeom prst="rect">
            <a:avLst/>
          </a:prstGeom>
          <a:noFill/>
          <a:ln>
            <a:noFill/>
          </a:ln>
        </p:spPr>
      </p:pic>
      <p:pic>
        <p:nvPicPr>
          <p:cNvPr descr="TensorFlow - Wikipedia" id="1014" name="Google Shape;1014;p149"/>
          <p:cNvPicPr preferRelativeResize="0"/>
          <p:nvPr/>
        </p:nvPicPr>
        <p:blipFill rotWithShape="1">
          <a:blip r:embed="rId5">
            <a:alphaModFix/>
          </a:blip>
          <a:srcRect b="15595" l="10698" r="10698" t="15027"/>
          <a:stretch/>
        </p:blipFill>
        <p:spPr>
          <a:xfrm>
            <a:off x="7443412" y="1570743"/>
            <a:ext cx="481926" cy="272204"/>
          </a:xfrm>
          <a:prstGeom prst="rect">
            <a:avLst/>
          </a:prstGeom>
          <a:noFill/>
          <a:ln>
            <a:noFill/>
          </a:ln>
        </p:spPr>
      </p:pic>
      <p:pic>
        <p:nvPicPr>
          <p:cNvPr descr="GitHub - google/jax: Composable transformations of Python+NumPy programs:  differentiate, vectorize, JIT to GPU/TPU, and more" id="1015" name="Google Shape;1015;p149"/>
          <p:cNvPicPr preferRelativeResize="0"/>
          <p:nvPr/>
        </p:nvPicPr>
        <p:blipFill rotWithShape="1">
          <a:blip r:embed="rId6">
            <a:alphaModFix/>
          </a:blip>
          <a:srcRect b="0" l="0" r="0" t="0"/>
          <a:stretch/>
        </p:blipFill>
        <p:spPr>
          <a:xfrm>
            <a:off x="8012799" y="1667674"/>
            <a:ext cx="302891" cy="175274"/>
          </a:xfrm>
          <a:prstGeom prst="rect">
            <a:avLst/>
          </a:prstGeom>
          <a:noFill/>
          <a:ln>
            <a:noFill/>
          </a:ln>
        </p:spPr>
      </p:pic>
      <p:pic>
        <p:nvPicPr>
          <p:cNvPr id="1016" name="Google Shape;1016;p149"/>
          <p:cNvPicPr preferRelativeResize="0"/>
          <p:nvPr/>
        </p:nvPicPr>
        <p:blipFill rotWithShape="1">
          <a:blip r:embed="rId7">
            <a:alphaModFix/>
          </a:blip>
          <a:srcRect b="0" l="0" r="0" t="0"/>
          <a:stretch/>
        </p:blipFill>
        <p:spPr>
          <a:xfrm>
            <a:off x="6989550" y="2169125"/>
            <a:ext cx="435900" cy="234652"/>
          </a:xfrm>
          <a:prstGeom prst="rect">
            <a:avLst/>
          </a:prstGeom>
          <a:noFill/>
          <a:ln>
            <a:noFill/>
          </a:ln>
        </p:spPr>
      </p:pic>
      <p:pic>
        <p:nvPicPr>
          <p:cNvPr descr="La star des algorithmes de ML : XGBoost - datacorner par Benoit Cayla" id="1017" name="Google Shape;1017;p149"/>
          <p:cNvPicPr preferRelativeResize="0"/>
          <p:nvPr/>
        </p:nvPicPr>
        <p:blipFill rotWithShape="1">
          <a:blip r:embed="rId8">
            <a:alphaModFix/>
          </a:blip>
          <a:srcRect b="40558" l="31706" r="31706" t="42205"/>
          <a:stretch/>
        </p:blipFill>
        <p:spPr>
          <a:xfrm>
            <a:off x="7561751" y="2284800"/>
            <a:ext cx="505068" cy="118975"/>
          </a:xfrm>
          <a:prstGeom prst="rect">
            <a:avLst/>
          </a:prstGeom>
          <a:noFill/>
          <a:ln>
            <a:noFill/>
          </a:ln>
        </p:spPr>
      </p:pic>
      <p:grpSp>
        <p:nvGrpSpPr>
          <p:cNvPr id="1018" name="Google Shape;1018;p149"/>
          <p:cNvGrpSpPr/>
          <p:nvPr/>
        </p:nvGrpSpPr>
        <p:grpSpPr>
          <a:xfrm>
            <a:off x="6989561" y="2895762"/>
            <a:ext cx="548848" cy="141446"/>
            <a:chOff x="3643950" y="2388108"/>
            <a:chExt cx="432675" cy="104650"/>
          </a:xfrm>
        </p:grpSpPr>
        <p:pic>
          <p:nvPicPr>
            <p:cNvPr id="1019" name="Google Shape;1019;p149"/>
            <p:cNvPicPr preferRelativeResize="0"/>
            <p:nvPr/>
          </p:nvPicPr>
          <p:blipFill rotWithShape="1">
            <a:blip r:embed="rId9">
              <a:alphaModFix/>
            </a:blip>
            <a:srcRect b="0" l="0" r="0" t="0"/>
            <a:stretch/>
          </p:blipFill>
          <p:spPr>
            <a:xfrm>
              <a:off x="3767510" y="2402396"/>
              <a:ext cx="309115" cy="76074"/>
            </a:xfrm>
            <a:prstGeom prst="rect">
              <a:avLst/>
            </a:prstGeom>
            <a:noFill/>
            <a:ln>
              <a:noFill/>
            </a:ln>
          </p:spPr>
        </p:pic>
        <p:pic>
          <p:nvPicPr>
            <p:cNvPr id="1020" name="Google Shape;1020;p149"/>
            <p:cNvPicPr preferRelativeResize="0"/>
            <p:nvPr/>
          </p:nvPicPr>
          <p:blipFill rotWithShape="1">
            <a:blip r:embed="rId10">
              <a:alphaModFix/>
            </a:blip>
            <a:srcRect b="14720" l="60041" r="6246" t="20487"/>
            <a:stretch/>
          </p:blipFill>
          <p:spPr>
            <a:xfrm>
              <a:off x="3643950" y="2388108"/>
              <a:ext cx="112043" cy="104650"/>
            </a:xfrm>
            <a:prstGeom prst="rect">
              <a:avLst/>
            </a:prstGeom>
            <a:noFill/>
            <a:ln>
              <a:noFill/>
            </a:ln>
          </p:spPr>
        </p:pic>
      </p:grpSp>
      <p:pic>
        <p:nvPicPr>
          <p:cNvPr id="1021" name="Google Shape;1021;p149"/>
          <p:cNvPicPr preferRelativeResize="0"/>
          <p:nvPr/>
        </p:nvPicPr>
        <p:blipFill rotWithShape="1">
          <a:blip r:embed="rId11">
            <a:alphaModFix/>
          </a:blip>
          <a:srcRect b="29823" l="32546" r="37901" t="29782"/>
          <a:stretch/>
        </p:blipFill>
        <p:spPr>
          <a:xfrm>
            <a:off x="7657599" y="2720432"/>
            <a:ext cx="457549" cy="347200"/>
          </a:xfrm>
          <a:prstGeom prst="rect">
            <a:avLst/>
          </a:prstGeom>
          <a:noFill/>
          <a:ln>
            <a:noFill/>
          </a:ln>
        </p:spPr>
      </p:pic>
      <p:grpSp>
        <p:nvGrpSpPr>
          <p:cNvPr id="1022" name="Google Shape;1022;p149"/>
          <p:cNvGrpSpPr/>
          <p:nvPr/>
        </p:nvGrpSpPr>
        <p:grpSpPr>
          <a:xfrm>
            <a:off x="6893894" y="3431528"/>
            <a:ext cx="587781" cy="188745"/>
            <a:chOff x="5873553" y="3845180"/>
            <a:chExt cx="1275012" cy="437821"/>
          </a:xfrm>
        </p:grpSpPr>
        <p:pic>
          <p:nvPicPr>
            <p:cNvPr id="1023" name="Google Shape;1023;p149"/>
            <p:cNvPicPr preferRelativeResize="0"/>
            <p:nvPr/>
          </p:nvPicPr>
          <p:blipFill rotWithShape="1">
            <a:blip r:embed="rId12">
              <a:alphaModFix/>
            </a:blip>
            <a:srcRect b="29990" l="14132" r="11174" t="30578"/>
            <a:stretch/>
          </p:blipFill>
          <p:spPr>
            <a:xfrm>
              <a:off x="5873553" y="3845180"/>
              <a:ext cx="1275012" cy="245046"/>
            </a:xfrm>
            <a:prstGeom prst="rect">
              <a:avLst/>
            </a:prstGeom>
            <a:noFill/>
            <a:ln>
              <a:noFill/>
            </a:ln>
          </p:spPr>
        </p:pic>
        <p:sp>
          <p:nvSpPr>
            <p:cNvPr id="1024" name="Google Shape;1024;p149"/>
            <p:cNvSpPr txBox="1"/>
            <p:nvPr/>
          </p:nvSpPr>
          <p:spPr>
            <a:xfrm>
              <a:off x="6220602" y="4037901"/>
              <a:ext cx="391200" cy="2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500" u="none" cap="none" strike="noStrike">
                  <a:solidFill>
                    <a:srgbClr val="74716B"/>
                  </a:solidFill>
                  <a:latin typeface="DM Sans"/>
                  <a:ea typeface="DM Sans"/>
                  <a:cs typeface="DM Sans"/>
                  <a:sym typeface="DM Sans"/>
                </a:rPr>
                <a:t>MPT</a:t>
              </a:r>
              <a:endParaRPr b="1" i="0" sz="500" u="none" cap="none" strike="noStrike">
                <a:solidFill>
                  <a:srgbClr val="74716B"/>
                </a:solidFill>
                <a:latin typeface="DM Sans"/>
                <a:ea typeface="DM Sans"/>
                <a:cs typeface="DM Sans"/>
                <a:sym typeface="DM Sans"/>
              </a:endParaRPr>
            </a:p>
          </p:txBody>
        </p:sp>
      </p:grpSp>
      <p:pic>
        <p:nvPicPr>
          <p:cNvPr id="1025" name="Google Shape;1025;p149"/>
          <p:cNvPicPr preferRelativeResize="0"/>
          <p:nvPr/>
        </p:nvPicPr>
        <p:blipFill rotWithShape="1">
          <a:blip r:embed="rId13">
            <a:alphaModFix/>
          </a:blip>
          <a:srcRect b="0" l="0" r="0" t="0"/>
          <a:stretch/>
        </p:blipFill>
        <p:spPr>
          <a:xfrm>
            <a:off x="7545225" y="3417260"/>
            <a:ext cx="817375" cy="217288"/>
          </a:xfrm>
          <a:prstGeom prst="rect">
            <a:avLst/>
          </a:prstGeom>
          <a:noFill/>
          <a:ln>
            <a:noFill/>
          </a:ln>
        </p:spPr>
      </p:pic>
      <p:pic>
        <p:nvPicPr>
          <p:cNvPr descr="A picture containing graphics, colorfulness, screenshot&#10;&#10;Description automatically generated" id="1026" name="Google Shape;1026;p149"/>
          <p:cNvPicPr preferRelativeResize="0"/>
          <p:nvPr/>
        </p:nvPicPr>
        <p:blipFill rotWithShape="1">
          <a:blip r:embed="rId14">
            <a:alphaModFix/>
          </a:blip>
          <a:srcRect b="12184" l="15977" r="49998" t="22901"/>
          <a:stretch/>
        </p:blipFill>
        <p:spPr>
          <a:xfrm>
            <a:off x="6925679" y="3996153"/>
            <a:ext cx="378612" cy="253900"/>
          </a:xfrm>
          <a:prstGeom prst="rect">
            <a:avLst/>
          </a:prstGeom>
          <a:noFill/>
          <a:ln>
            <a:noFill/>
          </a:ln>
        </p:spPr>
      </p:pic>
      <p:pic>
        <p:nvPicPr>
          <p:cNvPr descr="A picture containing text, font, graphics, graphic design&#10;&#10;Description automatically generated" id="1027" name="Google Shape;1027;p149"/>
          <p:cNvPicPr preferRelativeResize="0"/>
          <p:nvPr/>
        </p:nvPicPr>
        <p:blipFill rotWithShape="1">
          <a:blip r:embed="rId15">
            <a:alphaModFix/>
          </a:blip>
          <a:srcRect b="0" l="0" r="0" t="0"/>
          <a:stretch/>
        </p:blipFill>
        <p:spPr>
          <a:xfrm>
            <a:off x="7937072" y="4085483"/>
            <a:ext cx="378625" cy="159975"/>
          </a:xfrm>
          <a:prstGeom prst="rect">
            <a:avLst/>
          </a:prstGeom>
          <a:noFill/>
          <a:ln>
            <a:noFill/>
          </a:ln>
        </p:spPr>
      </p:pic>
      <p:pic>
        <p:nvPicPr>
          <p:cNvPr id="1028" name="Google Shape;1028;p149"/>
          <p:cNvPicPr preferRelativeResize="0"/>
          <p:nvPr/>
        </p:nvPicPr>
        <p:blipFill>
          <a:blip r:embed="rId16">
            <a:alphaModFix/>
          </a:blip>
          <a:stretch>
            <a:fillRect/>
          </a:stretch>
        </p:blipFill>
        <p:spPr>
          <a:xfrm>
            <a:off x="7386750" y="4089997"/>
            <a:ext cx="435900" cy="150958"/>
          </a:xfrm>
          <a:prstGeom prst="rect">
            <a:avLst/>
          </a:prstGeom>
          <a:noFill/>
          <a:ln>
            <a:noFill/>
          </a:ln>
        </p:spPr>
      </p:pic>
      <p:cxnSp>
        <p:nvCxnSpPr>
          <p:cNvPr id="1029" name="Google Shape;1029;p149"/>
          <p:cNvCxnSpPr>
            <a:endCxn id="1007" idx="2"/>
          </p:cNvCxnSpPr>
          <p:nvPr/>
        </p:nvCxnSpPr>
        <p:spPr>
          <a:xfrm flipH="1" rot="10800000">
            <a:off x="5572675" y="1753350"/>
            <a:ext cx="798000" cy="2100"/>
          </a:xfrm>
          <a:prstGeom prst="straightConnector1">
            <a:avLst/>
          </a:prstGeom>
          <a:noFill/>
          <a:ln cap="flat" cmpd="sng" w="19050">
            <a:solidFill>
              <a:schemeClr val="accent5"/>
            </a:solidFill>
            <a:prstDash val="solid"/>
            <a:round/>
            <a:headEnd len="med" w="med" type="none"/>
            <a:tailEnd len="med" w="med" type="none"/>
          </a:ln>
        </p:spPr>
      </p:cxnSp>
      <p:cxnSp>
        <p:nvCxnSpPr>
          <p:cNvPr id="1030" name="Google Shape;1030;p149"/>
          <p:cNvCxnSpPr>
            <a:endCxn id="1008" idx="2"/>
          </p:cNvCxnSpPr>
          <p:nvPr/>
        </p:nvCxnSpPr>
        <p:spPr>
          <a:xfrm>
            <a:off x="5577175" y="2357900"/>
            <a:ext cx="793500" cy="1800"/>
          </a:xfrm>
          <a:prstGeom prst="straightConnector1">
            <a:avLst/>
          </a:prstGeom>
          <a:noFill/>
          <a:ln cap="flat" cmpd="sng" w="19050">
            <a:solidFill>
              <a:schemeClr val="accent5"/>
            </a:solidFill>
            <a:prstDash val="solid"/>
            <a:round/>
            <a:headEnd len="med" w="med" type="none"/>
            <a:tailEnd len="med" w="med" type="none"/>
          </a:ln>
        </p:spPr>
      </p:cxnSp>
      <p:cxnSp>
        <p:nvCxnSpPr>
          <p:cNvPr id="1031" name="Google Shape;1031;p149"/>
          <p:cNvCxnSpPr>
            <a:endCxn id="1009" idx="2"/>
          </p:cNvCxnSpPr>
          <p:nvPr/>
        </p:nvCxnSpPr>
        <p:spPr>
          <a:xfrm>
            <a:off x="5572675" y="2964550"/>
            <a:ext cx="798000" cy="1500"/>
          </a:xfrm>
          <a:prstGeom prst="straightConnector1">
            <a:avLst/>
          </a:prstGeom>
          <a:noFill/>
          <a:ln cap="flat" cmpd="sng" w="19050">
            <a:solidFill>
              <a:schemeClr val="accent5"/>
            </a:solidFill>
            <a:prstDash val="solid"/>
            <a:round/>
            <a:headEnd len="med" w="med" type="none"/>
            <a:tailEnd len="med" w="med" type="none"/>
          </a:ln>
        </p:spPr>
      </p:cxnSp>
      <p:cxnSp>
        <p:nvCxnSpPr>
          <p:cNvPr id="1032" name="Google Shape;1032;p149"/>
          <p:cNvCxnSpPr>
            <a:endCxn id="1010" idx="2"/>
          </p:cNvCxnSpPr>
          <p:nvPr/>
        </p:nvCxnSpPr>
        <p:spPr>
          <a:xfrm>
            <a:off x="5581675" y="3571500"/>
            <a:ext cx="789000" cy="900"/>
          </a:xfrm>
          <a:prstGeom prst="straightConnector1">
            <a:avLst/>
          </a:prstGeom>
          <a:noFill/>
          <a:ln cap="flat" cmpd="sng" w="19050">
            <a:solidFill>
              <a:schemeClr val="accent5"/>
            </a:solidFill>
            <a:prstDash val="solid"/>
            <a:round/>
            <a:headEnd len="med" w="med" type="none"/>
            <a:tailEnd len="med" w="med" type="none"/>
          </a:ln>
        </p:spPr>
      </p:cxnSp>
      <p:cxnSp>
        <p:nvCxnSpPr>
          <p:cNvPr id="1033" name="Google Shape;1033;p149"/>
          <p:cNvCxnSpPr>
            <a:endCxn id="1012" idx="2"/>
          </p:cNvCxnSpPr>
          <p:nvPr/>
        </p:nvCxnSpPr>
        <p:spPr>
          <a:xfrm flipH="1" rot="10800000">
            <a:off x="5581675" y="4178750"/>
            <a:ext cx="789000" cy="4200"/>
          </a:xfrm>
          <a:prstGeom prst="straightConnector1">
            <a:avLst/>
          </a:prstGeom>
          <a:noFill/>
          <a:ln cap="flat" cmpd="sng" w="19050">
            <a:solidFill>
              <a:schemeClr val="accent5"/>
            </a:solidFill>
            <a:prstDash val="solid"/>
            <a:round/>
            <a:headEnd len="med" w="med" type="none"/>
            <a:tailEnd len="med" w="med" type="none"/>
          </a:ln>
        </p:spPr>
      </p:cxnSp>
      <p:grpSp>
        <p:nvGrpSpPr>
          <p:cNvPr id="1034" name="Google Shape;1034;p149"/>
          <p:cNvGrpSpPr/>
          <p:nvPr/>
        </p:nvGrpSpPr>
        <p:grpSpPr>
          <a:xfrm>
            <a:off x="396149" y="1293153"/>
            <a:ext cx="4412215" cy="3299086"/>
            <a:chOff x="396149" y="1293153"/>
            <a:chExt cx="4412215" cy="3299086"/>
          </a:xfrm>
        </p:grpSpPr>
        <p:sp>
          <p:nvSpPr>
            <p:cNvPr id="1035" name="Google Shape;1035;p149"/>
            <p:cNvSpPr/>
            <p:nvPr/>
          </p:nvSpPr>
          <p:spPr>
            <a:xfrm>
              <a:off x="396149" y="1293153"/>
              <a:ext cx="4412215" cy="3299086"/>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5490"/>
                </a:srgbClr>
              </a:outerShdw>
            </a:effectLst>
          </p:spPr>
          <p:txBody>
            <a:bodyPr anchorCtr="0" anchor="ctr" bIns="91425" lIns="457200" spcFirstLastPara="1" rIns="228600"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p:txBody>
        </p:sp>
        <p:sp>
          <p:nvSpPr>
            <p:cNvPr id="1036" name="Google Shape;1036;p149"/>
            <p:cNvSpPr/>
            <p:nvPr/>
          </p:nvSpPr>
          <p:spPr>
            <a:xfrm>
              <a:off x="483549" y="3013146"/>
              <a:ext cx="4238411" cy="340472"/>
            </a:xfrm>
            <a:custGeom>
              <a:rect b="b" l="l" r="r" t="t"/>
              <a:pathLst>
                <a:path extrusionOk="0" h="64240" w="156298">
                  <a:moveTo>
                    <a:pt x="1" y="0"/>
                  </a:moveTo>
                  <a:lnTo>
                    <a:pt x="1" y="64239"/>
                  </a:lnTo>
                  <a:lnTo>
                    <a:pt x="156298" y="64239"/>
                  </a:lnTo>
                  <a:lnTo>
                    <a:pt x="156298" y="0"/>
                  </a:lnTo>
                  <a:close/>
                </a:path>
              </a:pathLst>
            </a:custGeom>
            <a:solidFill>
              <a:schemeClr val="accent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7" name="Google Shape;1037;p149"/>
            <p:cNvSpPr/>
            <p:nvPr/>
          </p:nvSpPr>
          <p:spPr>
            <a:xfrm>
              <a:off x="483549" y="1715266"/>
              <a:ext cx="1347600" cy="501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i="0" lang="en" sz="800" u="none" cap="none" strike="noStrike">
                  <a:solidFill>
                    <a:schemeClr val="dk1"/>
                  </a:solidFill>
                  <a:latin typeface="DM Sans"/>
                  <a:ea typeface="DM Sans"/>
                  <a:cs typeface="DM Sans"/>
                  <a:sym typeface="DM Sans"/>
                </a:rPr>
                <a:t>Prepare</a:t>
              </a:r>
              <a:r>
                <a:rPr b="1" lang="en" sz="800">
                  <a:solidFill>
                    <a:schemeClr val="dk1"/>
                  </a:solidFill>
                  <a:latin typeface="DM Sans"/>
                  <a:ea typeface="DM Sans"/>
                  <a:cs typeface="DM Sans"/>
                  <a:sym typeface="DM Sans"/>
                </a:rPr>
                <a:t> </a:t>
              </a:r>
              <a:r>
                <a:rPr b="1" i="0" lang="en" sz="800" u="none" cap="none" strike="noStrike">
                  <a:solidFill>
                    <a:schemeClr val="dk1"/>
                  </a:solidFill>
                  <a:latin typeface="DM Sans"/>
                  <a:ea typeface="DM Sans"/>
                  <a:cs typeface="DM Sans"/>
                  <a:sym typeface="DM Sans"/>
                </a:rPr>
                <a:t>Data</a:t>
              </a:r>
              <a:endParaRPr b="1" i="0" sz="800" u="none" cap="none" strike="noStrike">
                <a:solidFill>
                  <a:schemeClr val="dk1"/>
                </a:solidFill>
                <a:latin typeface="DM Sans"/>
                <a:ea typeface="DM Sans"/>
                <a:cs typeface="DM Sans"/>
                <a:sym typeface="DM Sans"/>
              </a:endParaRPr>
            </a:p>
            <a:p>
              <a:pPr indent="0" lvl="0" marL="0" rtl="0" algn="ctr">
                <a:spcBef>
                  <a:spcPts val="0"/>
                </a:spcBef>
                <a:spcAft>
                  <a:spcPts val="0"/>
                </a:spcAft>
                <a:buClr>
                  <a:srgbClr val="000000"/>
                </a:buClr>
                <a:buSzPts val="1800"/>
                <a:buFont typeface="Arial"/>
                <a:buNone/>
              </a:pPr>
              <a:r>
                <a:rPr lang="en" sz="600">
                  <a:solidFill>
                    <a:schemeClr val="dk1"/>
                  </a:solidFill>
                  <a:latin typeface="DM Sans"/>
                  <a:ea typeface="DM Sans"/>
                  <a:cs typeface="DM Sans"/>
                  <a:sym typeface="DM Sans"/>
                </a:rPr>
                <a:t>One toolkit for data prep</a:t>
              </a:r>
              <a:endParaRPr b="1" sz="800">
                <a:solidFill>
                  <a:schemeClr val="dk1"/>
                </a:solidFill>
                <a:latin typeface="DM Sans"/>
                <a:ea typeface="DM Sans"/>
                <a:cs typeface="DM Sans"/>
                <a:sym typeface="DM Sans"/>
              </a:endParaRPr>
            </a:p>
          </p:txBody>
        </p:sp>
        <p:sp>
          <p:nvSpPr>
            <p:cNvPr id="1038" name="Google Shape;1038;p149"/>
            <p:cNvSpPr/>
            <p:nvPr/>
          </p:nvSpPr>
          <p:spPr>
            <a:xfrm>
              <a:off x="498245" y="1371424"/>
              <a:ext cx="4239000" cy="265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457200" spcFirstLastPara="1" rIns="91425" wrap="square" tIns="91425">
              <a:noAutofit/>
            </a:bodyPr>
            <a:lstStyle/>
            <a:p>
              <a:pPr indent="0" lvl="0" marL="0" marR="0" rtl="0" algn="ctr">
                <a:lnSpc>
                  <a:spcPct val="100000"/>
                </a:lnSpc>
                <a:spcBef>
                  <a:spcPts val="0"/>
                </a:spcBef>
                <a:spcAft>
                  <a:spcPts val="0"/>
                </a:spcAft>
                <a:buNone/>
              </a:pPr>
              <a:r>
                <a:rPr b="1" lang="en" sz="800">
                  <a:solidFill>
                    <a:schemeClr val="dk1"/>
                  </a:solidFill>
                  <a:latin typeface="DM Sans"/>
                  <a:ea typeface="DM Sans"/>
                  <a:cs typeface="DM Sans"/>
                  <a:sym typeface="DM Sans"/>
                </a:rPr>
                <a:t>MLops + LLMops + DataOps</a:t>
              </a:r>
              <a:endParaRPr b="1" sz="800">
                <a:solidFill>
                  <a:schemeClr val="dk1"/>
                </a:solidFill>
                <a:latin typeface="DM Sans"/>
                <a:ea typeface="DM Sans"/>
                <a:cs typeface="DM Sans"/>
                <a:sym typeface="DM Sans"/>
              </a:endParaRPr>
            </a:p>
            <a:p>
              <a:pPr indent="0" lvl="0" marL="0" rtl="0" algn="ctr">
                <a:spcBef>
                  <a:spcPts val="0"/>
                </a:spcBef>
                <a:spcAft>
                  <a:spcPts val="0"/>
                </a:spcAft>
                <a:buSzPts val="1800"/>
                <a:buNone/>
              </a:pPr>
              <a:r>
                <a:rPr lang="en" sz="600">
                  <a:solidFill>
                    <a:schemeClr val="dk1"/>
                  </a:solidFill>
                  <a:latin typeface="DM Sans"/>
                  <a:ea typeface="DM Sans"/>
                  <a:cs typeface="DM Sans"/>
                  <a:sym typeface="DM Sans"/>
                </a:rPr>
                <a:t>Shared interfaces and paradigms to deploy data and AI</a:t>
              </a:r>
              <a:endParaRPr b="1" sz="800">
                <a:solidFill>
                  <a:schemeClr val="dk1"/>
                </a:solidFill>
                <a:latin typeface="DM Sans"/>
                <a:ea typeface="DM Sans"/>
                <a:cs typeface="DM Sans"/>
                <a:sym typeface="DM Sans"/>
              </a:endParaRPr>
            </a:p>
          </p:txBody>
        </p:sp>
        <p:sp>
          <p:nvSpPr>
            <p:cNvPr id="1039" name="Google Shape;1039;p149"/>
            <p:cNvSpPr/>
            <p:nvPr/>
          </p:nvSpPr>
          <p:spPr>
            <a:xfrm>
              <a:off x="1931917" y="1717047"/>
              <a:ext cx="1347600" cy="501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Develop &amp; Evaluate AI </a:t>
              </a:r>
              <a:endParaRPr b="1" sz="800">
                <a:solidFill>
                  <a:schemeClr val="dk1"/>
                </a:solidFill>
                <a:latin typeface="DM Sans"/>
                <a:ea typeface="DM Sans"/>
                <a:cs typeface="DM Sans"/>
                <a:sym typeface="DM Sans"/>
              </a:endParaRPr>
            </a:p>
            <a:p>
              <a:pPr indent="0" lvl="0" marL="0" rtl="0" algn="ctr">
                <a:spcBef>
                  <a:spcPts val="0"/>
                </a:spcBef>
                <a:spcAft>
                  <a:spcPts val="0"/>
                </a:spcAft>
                <a:buSzPts val="1800"/>
                <a:buNone/>
              </a:pPr>
              <a:r>
                <a:rPr lang="en" sz="600">
                  <a:solidFill>
                    <a:schemeClr val="dk1"/>
                  </a:solidFill>
                  <a:latin typeface="DM Sans"/>
                  <a:ea typeface="DM Sans"/>
                  <a:cs typeface="DM Sans"/>
                  <a:sym typeface="DM Sans"/>
                </a:rPr>
                <a:t>Tools for every persona</a:t>
              </a:r>
              <a:endParaRPr b="1" sz="800">
                <a:solidFill>
                  <a:schemeClr val="dk1"/>
                </a:solidFill>
                <a:latin typeface="DM Sans"/>
                <a:ea typeface="DM Sans"/>
                <a:cs typeface="DM Sans"/>
                <a:sym typeface="DM Sans"/>
              </a:endParaRPr>
            </a:p>
          </p:txBody>
        </p:sp>
        <p:grpSp>
          <p:nvGrpSpPr>
            <p:cNvPr id="1040" name="Google Shape;1040;p149"/>
            <p:cNvGrpSpPr/>
            <p:nvPr/>
          </p:nvGrpSpPr>
          <p:grpSpPr>
            <a:xfrm>
              <a:off x="482651" y="3420927"/>
              <a:ext cx="4239404" cy="671028"/>
              <a:chOff x="2067634" y="3058238"/>
              <a:chExt cx="5010523" cy="1027609"/>
            </a:xfrm>
          </p:grpSpPr>
          <p:sp>
            <p:nvSpPr>
              <p:cNvPr id="1041" name="Google Shape;1041;p149"/>
              <p:cNvSpPr/>
              <p:nvPr/>
            </p:nvSpPr>
            <p:spPr>
              <a:xfrm>
                <a:off x="2067634" y="3058238"/>
                <a:ext cx="5010523" cy="869007"/>
              </a:xfrm>
              <a:custGeom>
                <a:rect b="b" l="l" r="r" t="t"/>
                <a:pathLst>
                  <a:path extrusionOk="0" h="64240" w="156298">
                    <a:moveTo>
                      <a:pt x="1" y="0"/>
                    </a:moveTo>
                    <a:lnTo>
                      <a:pt x="1" y="64239"/>
                    </a:lnTo>
                    <a:lnTo>
                      <a:pt x="156298" y="64239"/>
                    </a:lnTo>
                    <a:lnTo>
                      <a:pt x="156298" y="0"/>
                    </a:lnTo>
                    <a:close/>
                  </a:path>
                </a:pathLst>
              </a:custGeom>
              <a:solidFill>
                <a:schemeClr val="accent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1042" name="Google Shape;1042;p149"/>
              <p:cNvGrpSpPr/>
              <p:nvPr/>
            </p:nvGrpSpPr>
            <p:grpSpPr>
              <a:xfrm>
                <a:off x="6055643" y="3072963"/>
                <a:ext cx="1012895" cy="1012883"/>
                <a:chOff x="6987652" y="2864586"/>
                <a:chExt cx="2240422" cy="2240892"/>
              </a:xfrm>
            </p:grpSpPr>
            <p:sp>
              <p:nvSpPr>
                <p:cNvPr id="1043" name="Google Shape;1043;p149"/>
                <p:cNvSpPr/>
                <p:nvPr/>
              </p:nvSpPr>
              <p:spPr>
                <a:xfrm>
                  <a:off x="6987652" y="2864586"/>
                  <a:ext cx="2240422" cy="2240892"/>
                </a:xfrm>
                <a:custGeom>
                  <a:rect b="b" l="l" r="r" t="t"/>
                  <a:pathLst>
                    <a:path extrusionOk="0" h="52440" w="52429">
                      <a:moveTo>
                        <a:pt x="26214" y="12798"/>
                      </a:moveTo>
                      <a:cubicBezTo>
                        <a:pt x="29779" y="12798"/>
                        <a:pt x="33190" y="14212"/>
                        <a:pt x="35709" y="16731"/>
                      </a:cubicBezTo>
                      <a:cubicBezTo>
                        <a:pt x="38228" y="19250"/>
                        <a:pt x="39642" y="22673"/>
                        <a:pt x="39654" y="26226"/>
                      </a:cubicBezTo>
                      <a:cubicBezTo>
                        <a:pt x="39654" y="28887"/>
                        <a:pt x="38858" y="31478"/>
                        <a:pt x="37384" y="33688"/>
                      </a:cubicBezTo>
                      <a:cubicBezTo>
                        <a:pt x="35911" y="35898"/>
                        <a:pt x="33807" y="37621"/>
                        <a:pt x="31360" y="38643"/>
                      </a:cubicBezTo>
                      <a:cubicBezTo>
                        <a:pt x="29718" y="39318"/>
                        <a:pt x="27970" y="39664"/>
                        <a:pt x="26215" y="39664"/>
                      </a:cubicBezTo>
                      <a:cubicBezTo>
                        <a:pt x="25341" y="39664"/>
                        <a:pt x="24465" y="39578"/>
                        <a:pt x="23600" y="39404"/>
                      </a:cubicBezTo>
                      <a:cubicBezTo>
                        <a:pt x="20986" y="38893"/>
                        <a:pt x="18597" y="37610"/>
                        <a:pt x="16720" y="35732"/>
                      </a:cubicBezTo>
                      <a:cubicBezTo>
                        <a:pt x="14842" y="33855"/>
                        <a:pt x="13559" y="31466"/>
                        <a:pt x="13036" y="28852"/>
                      </a:cubicBezTo>
                      <a:cubicBezTo>
                        <a:pt x="12525" y="26249"/>
                        <a:pt x="12786" y="23552"/>
                        <a:pt x="13797" y="21092"/>
                      </a:cubicBezTo>
                      <a:cubicBezTo>
                        <a:pt x="14818" y="18644"/>
                        <a:pt x="16541" y="16541"/>
                        <a:pt x="18752" y="15068"/>
                      </a:cubicBezTo>
                      <a:cubicBezTo>
                        <a:pt x="20962" y="13594"/>
                        <a:pt x="23552" y="12798"/>
                        <a:pt x="26214" y="12798"/>
                      </a:cubicBezTo>
                      <a:close/>
                      <a:moveTo>
                        <a:pt x="19797" y="0"/>
                      </a:moveTo>
                      <a:lnTo>
                        <a:pt x="19797" y="4706"/>
                      </a:lnTo>
                      <a:cubicBezTo>
                        <a:pt x="18312" y="5145"/>
                        <a:pt x="16874" y="5728"/>
                        <a:pt x="15520" y="6464"/>
                      </a:cubicBezTo>
                      <a:lnTo>
                        <a:pt x="12216" y="3161"/>
                      </a:lnTo>
                      <a:lnTo>
                        <a:pt x="3137" y="12240"/>
                      </a:lnTo>
                      <a:lnTo>
                        <a:pt x="6441" y="15543"/>
                      </a:lnTo>
                      <a:cubicBezTo>
                        <a:pt x="5716" y="16898"/>
                        <a:pt x="5122" y="18335"/>
                        <a:pt x="4682" y="19809"/>
                      </a:cubicBezTo>
                      <a:lnTo>
                        <a:pt x="0" y="19809"/>
                      </a:lnTo>
                      <a:lnTo>
                        <a:pt x="0" y="32654"/>
                      </a:lnTo>
                      <a:lnTo>
                        <a:pt x="4682" y="32654"/>
                      </a:lnTo>
                      <a:cubicBezTo>
                        <a:pt x="5122" y="34128"/>
                        <a:pt x="5716" y="35554"/>
                        <a:pt x="6441" y="36920"/>
                      </a:cubicBezTo>
                      <a:lnTo>
                        <a:pt x="3137" y="40224"/>
                      </a:lnTo>
                      <a:lnTo>
                        <a:pt x="12216" y="49302"/>
                      </a:lnTo>
                      <a:lnTo>
                        <a:pt x="15520" y="45999"/>
                      </a:lnTo>
                      <a:cubicBezTo>
                        <a:pt x="16874" y="46724"/>
                        <a:pt x="18312" y="47318"/>
                        <a:pt x="19797" y="47758"/>
                      </a:cubicBezTo>
                      <a:lnTo>
                        <a:pt x="19797" y="52439"/>
                      </a:lnTo>
                      <a:lnTo>
                        <a:pt x="32631" y="52439"/>
                      </a:lnTo>
                      <a:lnTo>
                        <a:pt x="32631" y="47758"/>
                      </a:lnTo>
                      <a:cubicBezTo>
                        <a:pt x="34105" y="47318"/>
                        <a:pt x="35542" y="46724"/>
                        <a:pt x="36897" y="45999"/>
                      </a:cubicBezTo>
                      <a:lnTo>
                        <a:pt x="40200" y="49302"/>
                      </a:lnTo>
                      <a:lnTo>
                        <a:pt x="49291" y="40224"/>
                      </a:lnTo>
                      <a:lnTo>
                        <a:pt x="45976" y="36920"/>
                      </a:lnTo>
                      <a:cubicBezTo>
                        <a:pt x="46712" y="35554"/>
                        <a:pt x="47295" y="34128"/>
                        <a:pt x="47734" y="32654"/>
                      </a:cubicBezTo>
                      <a:lnTo>
                        <a:pt x="52428" y="32654"/>
                      </a:lnTo>
                      <a:lnTo>
                        <a:pt x="52428" y="19809"/>
                      </a:lnTo>
                      <a:lnTo>
                        <a:pt x="47734" y="19809"/>
                      </a:lnTo>
                      <a:cubicBezTo>
                        <a:pt x="47295" y="18335"/>
                        <a:pt x="46712" y="16898"/>
                        <a:pt x="45976" y="15543"/>
                      </a:cubicBezTo>
                      <a:lnTo>
                        <a:pt x="49291" y="12240"/>
                      </a:lnTo>
                      <a:lnTo>
                        <a:pt x="40200" y="3161"/>
                      </a:lnTo>
                      <a:lnTo>
                        <a:pt x="36885" y="6453"/>
                      </a:lnTo>
                      <a:cubicBezTo>
                        <a:pt x="35519" y="5716"/>
                        <a:pt x="34093" y="5122"/>
                        <a:pt x="32607" y="4694"/>
                      </a:cubicBezTo>
                      <a:lnTo>
                        <a:pt x="32607" y="0"/>
                      </a:lnTo>
                      <a:close/>
                    </a:path>
                  </a:pathLst>
                </a:custGeom>
                <a:solidFill>
                  <a:srgbClr val="FFFFFF">
                    <a:alpha val="203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4" name="Google Shape;1044;p149"/>
                <p:cNvSpPr/>
                <p:nvPr/>
              </p:nvSpPr>
              <p:spPr>
                <a:xfrm>
                  <a:off x="7853367" y="3702912"/>
                  <a:ext cx="564710" cy="558599"/>
                </a:xfrm>
                <a:custGeom>
                  <a:rect b="b" l="l" r="r" t="t"/>
                  <a:pathLst>
                    <a:path extrusionOk="0" h="13072" w="13215">
                      <a:moveTo>
                        <a:pt x="6607" y="1"/>
                      </a:moveTo>
                      <a:cubicBezTo>
                        <a:pt x="2959" y="1"/>
                        <a:pt x="0" y="2924"/>
                        <a:pt x="0" y="6536"/>
                      </a:cubicBezTo>
                      <a:cubicBezTo>
                        <a:pt x="0" y="10137"/>
                        <a:pt x="2959" y="13072"/>
                        <a:pt x="6607" y="13072"/>
                      </a:cubicBezTo>
                      <a:cubicBezTo>
                        <a:pt x="10255" y="13072"/>
                        <a:pt x="13214" y="10137"/>
                        <a:pt x="13214" y="6536"/>
                      </a:cubicBezTo>
                      <a:cubicBezTo>
                        <a:pt x="13214" y="2924"/>
                        <a:pt x="10255" y="1"/>
                        <a:pt x="6607" y="1"/>
                      </a:cubicBezTo>
                      <a:close/>
                    </a:path>
                  </a:pathLst>
                </a:custGeom>
                <a:solidFill>
                  <a:schemeClr val="lt1">
                    <a:alpha val="1059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045" name="Google Shape;1045;p149"/>
              <p:cNvSpPr/>
              <p:nvPr/>
            </p:nvSpPr>
            <p:spPr>
              <a:xfrm>
                <a:off x="2166319" y="3067164"/>
                <a:ext cx="1681127" cy="811987"/>
              </a:xfrm>
              <a:custGeom>
                <a:rect b="b" l="l" r="r" t="t"/>
                <a:pathLst>
                  <a:path extrusionOk="0" h="25335" w="52441">
                    <a:moveTo>
                      <a:pt x="1" y="0"/>
                    </a:moveTo>
                    <a:lnTo>
                      <a:pt x="1" y="5550"/>
                    </a:lnTo>
                    <a:lnTo>
                      <a:pt x="4694" y="5550"/>
                    </a:lnTo>
                    <a:cubicBezTo>
                      <a:pt x="5134" y="7023"/>
                      <a:pt x="5716" y="8449"/>
                      <a:pt x="6453" y="9816"/>
                    </a:cubicBezTo>
                    <a:lnTo>
                      <a:pt x="3138" y="13119"/>
                    </a:lnTo>
                    <a:lnTo>
                      <a:pt x="12228" y="22198"/>
                    </a:lnTo>
                    <a:lnTo>
                      <a:pt x="15532" y="18894"/>
                    </a:lnTo>
                    <a:cubicBezTo>
                      <a:pt x="16886" y="19619"/>
                      <a:pt x="18312" y="20213"/>
                      <a:pt x="19798" y="20653"/>
                    </a:cubicBezTo>
                    <a:lnTo>
                      <a:pt x="19798" y="25335"/>
                    </a:lnTo>
                    <a:lnTo>
                      <a:pt x="32631" y="25335"/>
                    </a:lnTo>
                    <a:lnTo>
                      <a:pt x="32631" y="20653"/>
                    </a:lnTo>
                    <a:cubicBezTo>
                      <a:pt x="34117" y="20213"/>
                      <a:pt x="35555" y="19619"/>
                      <a:pt x="36909" y="18894"/>
                    </a:cubicBezTo>
                    <a:lnTo>
                      <a:pt x="40213" y="22198"/>
                    </a:lnTo>
                    <a:lnTo>
                      <a:pt x="49291" y="13119"/>
                    </a:lnTo>
                    <a:lnTo>
                      <a:pt x="45988" y="9816"/>
                    </a:lnTo>
                    <a:cubicBezTo>
                      <a:pt x="46713" y="8449"/>
                      <a:pt x="47307" y="7023"/>
                      <a:pt x="47746" y="5550"/>
                    </a:cubicBezTo>
                    <a:lnTo>
                      <a:pt x="52440" y="5550"/>
                    </a:lnTo>
                    <a:lnTo>
                      <a:pt x="52440" y="0"/>
                    </a:lnTo>
                    <a:lnTo>
                      <a:pt x="39630" y="0"/>
                    </a:lnTo>
                    <a:cubicBezTo>
                      <a:pt x="39476" y="2353"/>
                      <a:pt x="38704" y="4623"/>
                      <a:pt x="37396" y="6583"/>
                    </a:cubicBezTo>
                    <a:cubicBezTo>
                      <a:pt x="35923" y="8794"/>
                      <a:pt x="33820" y="10517"/>
                      <a:pt x="31360" y="11539"/>
                    </a:cubicBezTo>
                    <a:cubicBezTo>
                      <a:pt x="29726" y="12213"/>
                      <a:pt x="27975" y="12559"/>
                      <a:pt x="26218" y="12559"/>
                    </a:cubicBezTo>
                    <a:cubicBezTo>
                      <a:pt x="25343" y="12559"/>
                      <a:pt x="24466" y="12473"/>
                      <a:pt x="23600" y="12299"/>
                    </a:cubicBezTo>
                    <a:cubicBezTo>
                      <a:pt x="20998" y="11788"/>
                      <a:pt x="18598" y="10505"/>
                      <a:pt x="16720" y="8627"/>
                    </a:cubicBezTo>
                    <a:cubicBezTo>
                      <a:pt x="14843" y="6750"/>
                      <a:pt x="13559" y="4361"/>
                      <a:pt x="13036" y="1747"/>
                    </a:cubicBezTo>
                    <a:cubicBezTo>
                      <a:pt x="12929" y="1177"/>
                      <a:pt x="12846" y="583"/>
                      <a:pt x="12811" y="0"/>
                    </a:cubicBezTo>
                    <a:close/>
                  </a:path>
                </a:pathLst>
              </a:custGeom>
              <a:solidFill>
                <a:srgbClr val="FFFFFF">
                  <a:alpha val="200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6" name="Google Shape;1046;p149"/>
              <p:cNvSpPr/>
              <p:nvPr/>
            </p:nvSpPr>
            <p:spPr>
              <a:xfrm>
                <a:off x="2797150" y="3067164"/>
                <a:ext cx="419472" cy="179031"/>
              </a:xfrm>
              <a:custGeom>
                <a:rect b="b" l="l" r="r" t="t"/>
                <a:pathLst>
                  <a:path extrusionOk="0" h="5586" w="13085">
                    <a:moveTo>
                      <a:pt x="1" y="0"/>
                    </a:moveTo>
                    <a:cubicBezTo>
                      <a:pt x="476" y="3161"/>
                      <a:pt x="3221" y="5585"/>
                      <a:pt x="6537" y="5585"/>
                    </a:cubicBezTo>
                    <a:cubicBezTo>
                      <a:pt x="9864" y="5585"/>
                      <a:pt x="12609" y="3161"/>
                      <a:pt x="13084" y="0"/>
                    </a:cubicBezTo>
                    <a:close/>
                  </a:path>
                </a:pathLst>
              </a:custGeom>
              <a:solidFill>
                <a:srgbClr val="FFFFFF">
                  <a:alpha val="1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047" name="Google Shape;1047;p149"/>
            <p:cNvSpPr/>
            <p:nvPr/>
          </p:nvSpPr>
          <p:spPr>
            <a:xfrm>
              <a:off x="483558" y="2648139"/>
              <a:ext cx="4239000" cy="265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800"/>
                <a:buFont typeface="Arial"/>
                <a:buNone/>
              </a:pPr>
              <a:r>
                <a:rPr b="1" lang="en" sz="800">
                  <a:solidFill>
                    <a:schemeClr val="dk1"/>
                  </a:solidFill>
                  <a:latin typeface="DM Sans"/>
                  <a:ea typeface="DM Sans"/>
                  <a:cs typeface="DM Sans"/>
                  <a:sym typeface="DM Sans"/>
                </a:rPr>
                <a:t>Monitoring</a:t>
              </a:r>
              <a:endParaRPr sz="300">
                <a:solidFill>
                  <a:schemeClr val="dk1"/>
                </a:solidFill>
              </a:endParaRPr>
            </a:p>
            <a:p>
              <a:pPr indent="0" lvl="0" marL="0" rtl="0" algn="ctr">
                <a:spcBef>
                  <a:spcPts val="0"/>
                </a:spcBef>
                <a:spcAft>
                  <a:spcPts val="0"/>
                </a:spcAft>
                <a:buSzPts val="1800"/>
                <a:buNone/>
              </a:pPr>
              <a:r>
                <a:rPr lang="en" sz="600">
                  <a:solidFill>
                    <a:schemeClr val="dk1"/>
                  </a:solidFill>
                  <a:latin typeface="DM Sans"/>
                  <a:ea typeface="DM Sans"/>
                  <a:cs typeface="DM Sans"/>
                  <a:sym typeface="DM Sans"/>
                </a:rPr>
                <a:t>One toolkit for data and AI monitoring</a:t>
              </a:r>
              <a:endParaRPr b="1" sz="800">
                <a:solidFill>
                  <a:schemeClr val="dk1"/>
                </a:solidFill>
                <a:latin typeface="DM Sans"/>
                <a:ea typeface="DM Sans"/>
                <a:cs typeface="DM Sans"/>
                <a:sym typeface="DM Sans"/>
              </a:endParaRPr>
            </a:p>
          </p:txBody>
        </p:sp>
        <p:sp>
          <p:nvSpPr>
            <p:cNvPr id="1048" name="Google Shape;1048;p149"/>
            <p:cNvSpPr/>
            <p:nvPr/>
          </p:nvSpPr>
          <p:spPr>
            <a:xfrm>
              <a:off x="3380292" y="1713043"/>
              <a:ext cx="1347600" cy="504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Serve AI</a:t>
              </a:r>
              <a:endParaRPr b="1" i="0" sz="800" u="none" cap="none" strike="noStrike">
                <a:solidFill>
                  <a:schemeClr val="dk1"/>
                </a:solidFill>
                <a:latin typeface="DM Sans"/>
                <a:ea typeface="DM Sans"/>
                <a:cs typeface="DM Sans"/>
                <a:sym typeface="DM Sans"/>
              </a:endParaRPr>
            </a:p>
            <a:p>
              <a:pPr indent="0" lvl="0" marL="0" rtl="0" algn="ctr">
                <a:spcBef>
                  <a:spcPts val="0"/>
                </a:spcBef>
                <a:spcAft>
                  <a:spcPts val="0"/>
                </a:spcAft>
                <a:buClr>
                  <a:srgbClr val="000000"/>
                </a:buClr>
                <a:buSzPts val="1800"/>
                <a:buFont typeface="Arial"/>
                <a:buNone/>
              </a:pPr>
              <a:r>
                <a:rPr lang="en" sz="600">
                  <a:solidFill>
                    <a:schemeClr val="dk1"/>
                  </a:solidFill>
                  <a:latin typeface="DM Sans"/>
                  <a:ea typeface="DM Sans"/>
                  <a:cs typeface="DM Sans"/>
                  <a:sym typeface="DM Sans"/>
                </a:rPr>
                <a:t>Every model accessible via API, SQL, </a:t>
              </a:r>
              <a:endParaRPr sz="600">
                <a:solidFill>
                  <a:schemeClr val="dk1"/>
                </a:solidFill>
                <a:latin typeface="DM Sans"/>
                <a:ea typeface="DM Sans"/>
                <a:cs typeface="DM Sans"/>
                <a:sym typeface="DM Sans"/>
              </a:endParaRPr>
            </a:p>
            <a:p>
              <a:pPr indent="0" lvl="0" marL="0" rtl="0" algn="ctr">
                <a:spcBef>
                  <a:spcPts val="0"/>
                </a:spcBef>
                <a:spcAft>
                  <a:spcPts val="0"/>
                </a:spcAft>
                <a:buClr>
                  <a:srgbClr val="000000"/>
                </a:buClr>
                <a:buSzPts val="1800"/>
                <a:buFont typeface="Arial"/>
                <a:buNone/>
              </a:pPr>
              <a:r>
                <a:rPr lang="en" sz="600">
                  <a:solidFill>
                    <a:schemeClr val="dk1"/>
                  </a:solidFill>
                  <a:latin typeface="DM Sans"/>
                  <a:ea typeface="DM Sans"/>
                  <a:cs typeface="DM Sans"/>
                  <a:sym typeface="DM Sans"/>
                </a:rPr>
                <a:t>or Pipelines</a:t>
              </a:r>
              <a:endParaRPr b="1" sz="800">
                <a:solidFill>
                  <a:schemeClr val="dk1"/>
                </a:solidFill>
                <a:latin typeface="DM Sans"/>
                <a:ea typeface="DM Sans"/>
                <a:cs typeface="DM Sans"/>
                <a:sym typeface="DM Sans"/>
              </a:endParaRPr>
            </a:p>
          </p:txBody>
        </p:sp>
        <p:sp>
          <p:nvSpPr>
            <p:cNvPr id="1049" name="Google Shape;1049;p149"/>
            <p:cNvSpPr/>
            <p:nvPr/>
          </p:nvSpPr>
          <p:spPr>
            <a:xfrm>
              <a:off x="483558" y="2298460"/>
              <a:ext cx="4239000" cy="265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dk1"/>
                  </a:solidFill>
                  <a:latin typeface="DM Sans"/>
                  <a:ea typeface="DM Sans"/>
                  <a:cs typeface="DM Sans"/>
                  <a:sym typeface="DM Sans"/>
                </a:rPr>
                <a:t>S</a:t>
              </a:r>
              <a:r>
                <a:rPr b="1" i="0" lang="en" sz="800" u="none" cap="none" strike="noStrike">
                  <a:solidFill>
                    <a:schemeClr val="dk1"/>
                  </a:solidFill>
                  <a:latin typeface="DM Sans"/>
                  <a:ea typeface="DM Sans"/>
                  <a:cs typeface="DM Sans"/>
                  <a:sym typeface="DM Sans"/>
                </a:rPr>
                <a:t>erve </a:t>
              </a:r>
              <a:r>
                <a:rPr b="1" lang="en" sz="800">
                  <a:solidFill>
                    <a:schemeClr val="dk1"/>
                  </a:solidFill>
                  <a:latin typeface="DM Sans"/>
                  <a:ea typeface="DM Sans"/>
                  <a:cs typeface="DM Sans"/>
                  <a:sym typeface="DM Sans"/>
                </a:rPr>
                <a:t>Data</a:t>
              </a:r>
              <a:endParaRPr b="1" sz="800">
                <a:solidFill>
                  <a:schemeClr val="dk1"/>
                </a:solidFill>
                <a:latin typeface="DM Sans"/>
                <a:ea typeface="DM Sans"/>
                <a:cs typeface="DM Sans"/>
                <a:sym typeface="DM Sans"/>
              </a:endParaRPr>
            </a:p>
            <a:p>
              <a:pPr indent="0" lvl="0" marL="0" rtl="0" algn="ctr">
                <a:spcBef>
                  <a:spcPts val="0"/>
                </a:spcBef>
                <a:spcAft>
                  <a:spcPts val="0"/>
                </a:spcAft>
                <a:buSzPts val="1800"/>
                <a:buNone/>
              </a:pPr>
              <a:r>
                <a:rPr lang="en" sz="600">
                  <a:solidFill>
                    <a:schemeClr val="dk1"/>
                  </a:solidFill>
                  <a:latin typeface="DM Sans"/>
                  <a:ea typeface="DM Sans"/>
                  <a:cs typeface="DM Sans"/>
                  <a:sym typeface="DM Sans"/>
                </a:rPr>
                <a:t>One platform for real-time data serving</a:t>
              </a:r>
              <a:endParaRPr b="1" sz="800">
                <a:solidFill>
                  <a:schemeClr val="dk1"/>
                </a:solidFill>
                <a:latin typeface="DM Sans"/>
                <a:ea typeface="DM Sans"/>
                <a:cs typeface="DM Sans"/>
                <a:sym typeface="DM Sans"/>
              </a:endParaRPr>
            </a:p>
          </p:txBody>
        </p:sp>
        <p:sp>
          <p:nvSpPr>
            <p:cNvPr id="1050" name="Google Shape;1050;p149"/>
            <p:cNvSpPr txBox="1"/>
            <p:nvPr/>
          </p:nvSpPr>
          <p:spPr>
            <a:xfrm>
              <a:off x="480641" y="3468841"/>
              <a:ext cx="42495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800" u="none" cap="none" strike="noStrike">
                  <a:solidFill>
                    <a:schemeClr val="dk2"/>
                  </a:solidFill>
                  <a:latin typeface="DM Sans"/>
                  <a:ea typeface="DM Sans"/>
                  <a:cs typeface="DM Sans"/>
                  <a:sym typeface="DM Sans"/>
                </a:rPr>
                <a:t>Delta Lake</a:t>
              </a:r>
              <a:endParaRPr b="0" i="0" sz="3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i="0" lang="en" sz="600" u="none" cap="none" strike="noStrike">
                  <a:solidFill>
                    <a:schemeClr val="dk2"/>
                  </a:solidFill>
                  <a:latin typeface="DM Sans"/>
                  <a:ea typeface="DM Sans"/>
                  <a:cs typeface="DM Sans"/>
                  <a:sym typeface="DM Sans"/>
                </a:rPr>
                <a:t>One platform to store and manage all structured, semi-structured, and unstructured data</a:t>
              </a:r>
              <a:endParaRPr i="0" sz="5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chemeClr val="dk2"/>
                </a:solidFill>
                <a:latin typeface="Arial"/>
                <a:ea typeface="Arial"/>
                <a:cs typeface="Arial"/>
                <a:sym typeface="Arial"/>
              </a:endParaRPr>
            </a:p>
          </p:txBody>
        </p:sp>
        <p:pic>
          <p:nvPicPr>
            <p:cNvPr descr="User with solid fill" id="1051" name="Google Shape;1051;p149"/>
            <p:cNvPicPr preferRelativeResize="0"/>
            <p:nvPr/>
          </p:nvPicPr>
          <p:blipFill rotWithShape="1">
            <a:blip r:embed="rId17">
              <a:alphaModFix amt="25000"/>
            </a:blip>
            <a:srcRect b="0" l="0" r="0" t="0"/>
            <a:stretch/>
          </p:blipFill>
          <p:spPr>
            <a:xfrm>
              <a:off x="1051535" y="3022584"/>
              <a:ext cx="305791" cy="261728"/>
            </a:xfrm>
            <a:prstGeom prst="rect">
              <a:avLst/>
            </a:prstGeom>
            <a:noFill/>
            <a:ln>
              <a:noFill/>
            </a:ln>
          </p:spPr>
        </p:pic>
        <p:pic>
          <p:nvPicPr>
            <p:cNvPr descr="User with solid fill" id="1052" name="Google Shape;1052;p149"/>
            <p:cNvPicPr preferRelativeResize="0"/>
            <p:nvPr/>
          </p:nvPicPr>
          <p:blipFill rotWithShape="1">
            <a:blip r:embed="rId18">
              <a:alphaModFix amt="25000"/>
            </a:blip>
            <a:srcRect b="0" l="0" r="0" t="0"/>
            <a:stretch/>
          </p:blipFill>
          <p:spPr>
            <a:xfrm>
              <a:off x="557222" y="3019278"/>
              <a:ext cx="419468" cy="340558"/>
            </a:xfrm>
            <a:prstGeom prst="rect">
              <a:avLst/>
            </a:prstGeom>
            <a:noFill/>
            <a:ln>
              <a:noFill/>
            </a:ln>
          </p:spPr>
        </p:pic>
        <p:pic>
          <p:nvPicPr>
            <p:cNvPr descr="User with solid fill" id="1053" name="Google Shape;1053;p149"/>
            <p:cNvPicPr preferRelativeResize="0"/>
            <p:nvPr/>
          </p:nvPicPr>
          <p:blipFill rotWithShape="1">
            <a:blip r:embed="rId19">
              <a:alphaModFix amt="25000"/>
            </a:blip>
            <a:srcRect b="0" l="0" r="0" t="0"/>
            <a:stretch/>
          </p:blipFill>
          <p:spPr>
            <a:xfrm>
              <a:off x="3534025" y="3038691"/>
              <a:ext cx="259976" cy="215850"/>
            </a:xfrm>
            <a:prstGeom prst="rect">
              <a:avLst/>
            </a:prstGeom>
            <a:noFill/>
            <a:ln>
              <a:noFill/>
            </a:ln>
          </p:spPr>
        </p:pic>
        <p:pic>
          <p:nvPicPr>
            <p:cNvPr descr="User with solid fill" id="1054" name="Google Shape;1054;p149"/>
            <p:cNvPicPr preferRelativeResize="0"/>
            <p:nvPr/>
          </p:nvPicPr>
          <p:blipFill rotWithShape="1">
            <a:blip r:embed="rId19">
              <a:alphaModFix amt="25000"/>
            </a:blip>
            <a:srcRect b="0" l="0" r="0" t="0"/>
            <a:stretch/>
          </p:blipFill>
          <p:spPr>
            <a:xfrm>
              <a:off x="4122844" y="3020154"/>
              <a:ext cx="354021" cy="296084"/>
            </a:xfrm>
            <a:prstGeom prst="rect">
              <a:avLst/>
            </a:prstGeom>
            <a:noFill/>
            <a:ln>
              <a:noFill/>
            </a:ln>
          </p:spPr>
        </p:pic>
        <p:pic>
          <p:nvPicPr>
            <p:cNvPr descr="User with solid fill" id="1055" name="Google Shape;1055;p149"/>
            <p:cNvPicPr preferRelativeResize="0"/>
            <p:nvPr/>
          </p:nvPicPr>
          <p:blipFill rotWithShape="1">
            <a:blip r:embed="rId20">
              <a:alphaModFix amt="25000"/>
            </a:blip>
            <a:srcRect b="0" l="0" r="0" t="0"/>
            <a:stretch/>
          </p:blipFill>
          <p:spPr>
            <a:xfrm>
              <a:off x="2944631" y="2999161"/>
              <a:ext cx="419669" cy="340558"/>
            </a:xfrm>
            <a:prstGeom prst="rect">
              <a:avLst/>
            </a:prstGeom>
            <a:noFill/>
            <a:ln>
              <a:noFill/>
            </a:ln>
          </p:spPr>
        </p:pic>
        <p:pic>
          <p:nvPicPr>
            <p:cNvPr descr="User with solid fill" id="1056" name="Google Shape;1056;p149"/>
            <p:cNvPicPr preferRelativeResize="0"/>
            <p:nvPr/>
          </p:nvPicPr>
          <p:blipFill rotWithShape="1">
            <a:blip r:embed="rId20">
              <a:alphaModFix amt="25000"/>
            </a:blip>
            <a:srcRect b="0" l="0" r="0" t="0"/>
            <a:stretch/>
          </p:blipFill>
          <p:spPr>
            <a:xfrm>
              <a:off x="2260273" y="3091967"/>
              <a:ext cx="370817" cy="261741"/>
            </a:xfrm>
            <a:prstGeom prst="rect">
              <a:avLst/>
            </a:prstGeom>
            <a:noFill/>
            <a:ln>
              <a:noFill/>
            </a:ln>
          </p:spPr>
        </p:pic>
        <p:pic>
          <p:nvPicPr>
            <p:cNvPr descr="User with solid fill" id="1057" name="Google Shape;1057;p149"/>
            <p:cNvPicPr preferRelativeResize="0"/>
            <p:nvPr/>
          </p:nvPicPr>
          <p:blipFill rotWithShape="1">
            <a:blip r:embed="rId21">
              <a:alphaModFix amt="25000"/>
            </a:blip>
            <a:srcRect b="0" l="0" r="0" t="0"/>
            <a:stretch/>
          </p:blipFill>
          <p:spPr>
            <a:xfrm>
              <a:off x="1880268" y="3022582"/>
              <a:ext cx="305820" cy="261728"/>
            </a:xfrm>
            <a:prstGeom prst="rect">
              <a:avLst/>
            </a:prstGeom>
            <a:noFill/>
            <a:ln>
              <a:noFill/>
            </a:ln>
          </p:spPr>
        </p:pic>
        <p:sp>
          <p:nvSpPr>
            <p:cNvPr id="1058" name="Google Shape;1058;p149"/>
            <p:cNvSpPr/>
            <p:nvPr/>
          </p:nvSpPr>
          <p:spPr>
            <a:xfrm>
              <a:off x="396149" y="3743173"/>
              <a:ext cx="4411920" cy="848948"/>
            </a:xfrm>
            <a:custGeom>
              <a:rect b="b" l="l" r="r" t="t"/>
              <a:pathLst>
                <a:path extrusionOk="0" h="125306" w="285192">
                  <a:moveTo>
                    <a:pt x="243518" y="1"/>
                  </a:moveTo>
                  <a:cubicBezTo>
                    <a:pt x="232372" y="1"/>
                    <a:pt x="222640" y="6049"/>
                    <a:pt x="217423" y="15044"/>
                  </a:cubicBezTo>
                  <a:cubicBezTo>
                    <a:pt x="214571" y="12644"/>
                    <a:pt x="210899" y="11194"/>
                    <a:pt x="206883" y="11194"/>
                  </a:cubicBezTo>
                  <a:cubicBezTo>
                    <a:pt x="202878" y="11194"/>
                    <a:pt x="199028" y="12715"/>
                    <a:pt x="196164" y="15211"/>
                  </a:cubicBezTo>
                  <a:cubicBezTo>
                    <a:pt x="194120" y="14296"/>
                    <a:pt x="191863" y="13785"/>
                    <a:pt x="189474" y="13785"/>
                  </a:cubicBezTo>
                  <a:cubicBezTo>
                    <a:pt x="184531" y="13785"/>
                    <a:pt x="180087" y="15983"/>
                    <a:pt x="177092" y="19465"/>
                  </a:cubicBezTo>
                  <a:cubicBezTo>
                    <a:pt x="175797" y="18051"/>
                    <a:pt x="173931" y="17160"/>
                    <a:pt x="171864" y="17160"/>
                  </a:cubicBezTo>
                  <a:cubicBezTo>
                    <a:pt x="170081" y="17160"/>
                    <a:pt x="168453" y="17825"/>
                    <a:pt x="167217" y="18918"/>
                  </a:cubicBezTo>
                  <a:cubicBezTo>
                    <a:pt x="165090" y="14628"/>
                    <a:pt x="160670" y="11670"/>
                    <a:pt x="155560" y="11670"/>
                  </a:cubicBezTo>
                  <a:cubicBezTo>
                    <a:pt x="153801" y="11670"/>
                    <a:pt x="152114" y="12026"/>
                    <a:pt x="150581" y="12656"/>
                  </a:cubicBezTo>
                  <a:cubicBezTo>
                    <a:pt x="148216" y="11337"/>
                    <a:pt x="145495" y="10576"/>
                    <a:pt x="142596" y="10576"/>
                  </a:cubicBezTo>
                  <a:cubicBezTo>
                    <a:pt x="139696" y="10576"/>
                    <a:pt x="136963" y="11337"/>
                    <a:pt x="134610" y="12656"/>
                  </a:cubicBezTo>
                  <a:cubicBezTo>
                    <a:pt x="133077" y="12026"/>
                    <a:pt x="131390" y="11670"/>
                    <a:pt x="129631" y="11670"/>
                  </a:cubicBezTo>
                  <a:cubicBezTo>
                    <a:pt x="124854" y="11670"/>
                    <a:pt x="120695" y="14236"/>
                    <a:pt x="118438" y="18074"/>
                  </a:cubicBezTo>
                  <a:cubicBezTo>
                    <a:pt x="117404" y="17492"/>
                    <a:pt x="116227" y="17160"/>
                    <a:pt x="114968" y="17160"/>
                  </a:cubicBezTo>
                  <a:cubicBezTo>
                    <a:pt x="112056" y="17160"/>
                    <a:pt x="109573" y="18906"/>
                    <a:pt x="108480" y="21414"/>
                  </a:cubicBezTo>
                  <a:cubicBezTo>
                    <a:pt x="105485" y="17670"/>
                    <a:pt x="100875" y="15270"/>
                    <a:pt x="95706" y="15270"/>
                  </a:cubicBezTo>
                  <a:cubicBezTo>
                    <a:pt x="93329" y="15270"/>
                    <a:pt x="91071" y="15781"/>
                    <a:pt x="89027" y="16696"/>
                  </a:cubicBezTo>
                  <a:cubicBezTo>
                    <a:pt x="86163" y="14201"/>
                    <a:pt x="82408" y="12680"/>
                    <a:pt x="78297" y="12680"/>
                  </a:cubicBezTo>
                  <a:cubicBezTo>
                    <a:pt x="74589" y="12680"/>
                    <a:pt x="71167" y="13915"/>
                    <a:pt x="68422" y="16007"/>
                  </a:cubicBezTo>
                  <a:cubicBezTo>
                    <a:pt x="63360" y="6489"/>
                    <a:pt x="53343" y="12"/>
                    <a:pt x="41804" y="12"/>
                  </a:cubicBezTo>
                  <a:cubicBezTo>
                    <a:pt x="32761" y="12"/>
                    <a:pt x="24657" y="4005"/>
                    <a:pt x="19132" y="10315"/>
                  </a:cubicBezTo>
                  <a:cubicBezTo>
                    <a:pt x="14200" y="7701"/>
                    <a:pt x="8580" y="6215"/>
                    <a:pt x="2614" y="6215"/>
                  </a:cubicBezTo>
                  <a:cubicBezTo>
                    <a:pt x="1735" y="6215"/>
                    <a:pt x="867" y="6251"/>
                    <a:pt x="0" y="6310"/>
                  </a:cubicBezTo>
                  <a:lnTo>
                    <a:pt x="0" y="25977"/>
                  </a:lnTo>
                  <a:lnTo>
                    <a:pt x="0" y="125306"/>
                  </a:lnTo>
                  <a:lnTo>
                    <a:pt x="285192" y="125306"/>
                  </a:lnTo>
                  <a:lnTo>
                    <a:pt x="285192" y="71643"/>
                  </a:lnTo>
                  <a:lnTo>
                    <a:pt x="285192" y="1082"/>
                  </a:lnTo>
                  <a:cubicBezTo>
                    <a:pt x="284894" y="1070"/>
                    <a:pt x="284609" y="1070"/>
                    <a:pt x="284312" y="1070"/>
                  </a:cubicBezTo>
                  <a:cubicBezTo>
                    <a:pt x="276600" y="1070"/>
                    <a:pt x="269470" y="3542"/>
                    <a:pt x="263671" y="7724"/>
                  </a:cubicBezTo>
                  <a:cubicBezTo>
                    <a:pt x="258336" y="2924"/>
                    <a:pt x="251266" y="1"/>
                    <a:pt x="243518"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1059" name="Google Shape;1059;p149"/>
            <p:cNvGrpSpPr/>
            <p:nvPr/>
          </p:nvGrpSpPr>
          <p:grpSpPr>
            <a:xfrm>
              <a:off x="1607200" y="4043058"/>
              <a:ext cx="2140790" cy="371586"/>
              <a:chOff x="4329398" y="5819100"/>
              <a:chExt cx="3582913" cy="700841"/>
            </a:xfrm>
          </p:grpSpPr>
          <p:sp>
            <p:nvSpPr>
              <p:cNvPr id="1060" name="Google Shape;1060;p149"/>
              <p:cNvSpPr txBox="1"/>
              <p:nvPr/>
            </p:nvSpPr>
            <p:spPr>
              <a:xfrm>
                <a:off x="4329411" y="5819100"/>
                <a:ext cx="3582900" cy="36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800" u="none" cap="none" strike="noStrike">
                    <a:solidFill>
                      <a:schemeClr val="dk1"/>
                    </a:solidFill>
                    <a:latin typeface="DM Sans"/>
                    <a:ea typeface="DM Sans"/>
                    <a:cs typeface="DM Sans"/>
                    <a:sym typeface="DM Sans"/>
                  </a:rPr>
                  <a:t>Cloud Data Lake</a:t>
                </a:r>
                <a:endParaRPr b="0" i="0" sz="800" u="none" cap="none" strike="noStrike">
                  <a:solidFill>
                    <a:srgbClr val="000000"/>
                  </a:solidFill>
                  <a:latin typeface="Arial"/>
                  <a:ea typeface="Arial"/>
                  <a:cs typeface="Arial"/>
                  <a:sym typeface="Arial"/>
                </a:endParaRPr>
              </a:p>
            </p:txBody>
          </p:sp>
          <p:sp>
            <p:nvSpPr>
              <p:cNvPr id="1061" name="Google Shape;1061;p149"/>
              <p:cNvSpPr txBox="1"/>
              <p:nvPr/>
            </p:nvSpPr>
            <p:spPr>
              <a:xfrm>
                <a:off x="4329398" y="6040841"/>
                <a:ext cx="3582900" cy="479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1" lang="en" sz="600" u="none" cap="none" strike="noStrike">
                    <a:solidFill>
                      <a:schemeClr val="dk1"/>
                    </a:solidFill>
                    <a:latin typeface="DM Sans"/>
                    <a:ea typeface="DM Sans"/>
                    <a:cs typeface="DM Sans"/>
                    <a:sym typeface="DM Sans"/>
                  </a:rPr>
                  <a:t>All Raw Data</a:t>
                </a:r>
                <a:endParaRPr b="0" i="1"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1" lang="en" sz="600" u="none" cap="none" strike="noStrike">
                    <a:solidFill>
                      <a:schemeClr val="dk1"/>
                    </a:solidFill>
                    <a:latin typeface="DM Sans"/>
                    <a:ea typeface="DM Sans"/>
                    <a:cs typeface="DM Sans"/>
                    <a:sym typeface="DM Sans"/>
                  </a:rPr>
                  <a:t>(Logs, Texts, Audio, Video, Images)</a:t>
                </a:r>
                <a:endParaRPr b="0" i="1" sz="300" u="none" cap="none" strike="noStrike">
                  <a:solidFill>
                    <a:srgbClr val="000000"/>
                  </a:solidFill>
                  <a:latin typeface="Arial"/>
                  <a:ea typeface="Arial"/>
                  <a:cs typeface="Arial"/>
                  <a:sym typeface="Arial"/>
                </a:endParaRPr>
              </a:p>
            </p:txBody>
          </p:sp>
        </p:grpSp>
        <p:sp>
          <p:nvSpPr>
            <p:cNvPr id="1062" name="Google Shape;1062;p149"/>
            <p:cNvSpPr txBox="1"/>
            <p:nvPr/>
          </p:nvSpPr>
          <p:spPr>
            <a:xfrm>
              <a:off x="489105" y="3018889"/>
              <a:ext cx="4232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800" u="none" cap="none" strike="noStrike">
                  <a:solidFill>
                    <a:schemeClr val="dk2"/>
                  </a:solidFill>
                  <a:latin typeface="DM Sans"/>
                  <a:ea typeface="DM Sans"/>
                  <a:cs typeface="DM Sans"/>
                  <a:sym typeface="DM Sans"/>
                </a:rPr>
                <a:t>Unity catalog</a:t>
              </a:r>
              <a:endParaRPr b="0" i="0" sz="3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i="0" lang="en" sz="600" u="none" cap="none" strike="noStrike">
                  <a:solidFill>
                    <a:schemeClr val="dk2"/>
                  </a:solidFill>
                  <a:latin typeface="DM Sans"/>
                  <a:ea typeface="DM Sans"/>
                  <a:cs typeface="DM Sans"/>
                  <a:sym typeface="DM Sans"/>
                </a:rPr>
                <a:t>One security and governance model for all data and AI across the organization</a:t>
              </a:r>
              <a:endParaRPr i="0" sz="500" u="none" cap="none" strike="noStrike">
                <a:solidFill>
                  <a:schemeClr val="dk2"/>
                </a:solidFill>
                <a:latin typeface="DM Sans"/>
                <a:ea typeface="DM Sans"/>
                <a:cs typeface="DM Sans"/>
                <a:sym typeface="DM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50"/>
          <p:cNvSpPr/>
          <p:nvPr/>
        </p:nvSpPr>
        <p:spPr>
          <a:xfrm>
            <a:off x="5607650" y="0"/>
            <a:ext cx="3553200" cy="5143500"/>
          </a:xfrm>
          <a:prstGeom prst="rect">
            <a:avLst/>
          </a:prstGeom>
          <a:solidFill>
            <a:schemeClr val="lt1"/>
          </a:solidFill>
          <a:ln>
            <a:noFill/>
          </a:ln>
          <a:effectLst>
            <a:outerShdw blurRad="571500" rotWithShape="0" algn="bl" dir="11520000" dist="581025">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068" name="Google Shape;1068;p150"/>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Risks vs. Benefits</a:t>
            </a:r>
            <a:endParaRPr/>
          </a:p>
        </p:txBody>
      </p:sp>
      <p:sp>
        <p:nvSpPr>
          <p:cNvPr id="1069" name="Google Shape;1069;p150"/>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Using large language models as your compliance assistant</a:t>
            </a:r>
            <a:endParaRPr/>
          </a:p>
        </p:txBody>
      </p:sp>
      <p:sp>
        <p:nvSpPr>
          <p:cNvPr id="1070" name="Google Shape;1070;p150"/>
          <p:cNvSpPr/>
          <p:nvPr/>
        </p:nvSpPr>
        <p:spPr>
          <a:xfrm>
            <a:off x="421350" y="1577018"/>
            <a:ext cx="2350800" cy="23634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71" name="Google Shape;1071;p150"/>
          <p:cNvSpPr/>
          <p:nvPr/>
        </p:nvSpPr>
        <p:spPr>
          <a:xfrm>
            <a:off x="2870625" y="1575150"/>
            <a:ext cx="2350800" cy="23634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72" name="Google Shape;1072;p150"/>
          <p:cNvSpPr txBox="1"/>
          <p:nvPr/>
        </p:nvSpPr>
        <p:spPr>
          <a:xfrm>
            <a:off x="507825" y="2152700"/>
            <a:ext cx="2093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000">
                <a:solidFill>
                  <a:schemeClr val="lt1"/>
                </a:solidFill>
                <a:latin typeface="DM Sans"/>
                <a:ea typeface="DM Sans"/>
                <a:cs typeface="DM Sans"/>
                <a:sym typeface="DM Sans"/>
              </a:rPr>
              <a:t>Improving team productivity and regulatory compliance by scraping all guidelines and policies, asking models for specific regulatory sections or policies a scenario may apply to.</a:t>
            </a:r>
            <a:endParaRPr sz="1000">
              <a:solidFill>
                <a:schemeClr val="lt1"/>
              </a:solidFill>
              <a:latin typeface="DM Sans"/>
              <a:ea typeface="DM Sans"/>
              <a:cs typeface="DM Sans"/>
              <a:sym typeface="DM Sans"/>
            </a:endParaRPr>
          </a:p>
        </p:txBody>
      </p:sp>
      <p:sp>
        <p:nvSpPr>
          <p:cNvPr id="1073" name="Google Shape;1073;p150"/>
          <p:cNvSpPr txBox="1"/>
          <p:nvPr/>
        </p:nvSpPr>
        <p:spPr>
          <a:xfrm>
            <a:off x="2988225" y="2152700"/>
            <a:ext cx="21156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000">
                <a:solidFill>
                  <a:schemeClr val="lt1"/>
                </a:solidFill>
                <a:latin typeface="DM Sans"/>
                <a:ea typeface="DM Sans"/>
                <a:cs typeface="DM Sans"/>
                <a:sym typeface="DM Sans"/>
              </a:rPr>
              <a:t>Regulatory compliance does not allow for interpretation. It is key to apply judgement in LLM answers and ask the right question, </a:t>
            </a:r>
            <a:r>
              <a:rPr b="1" lang="en" sz="1000">
                <a:solidFill>
                  <a:schemeClr val="lt1"/>
                </a:solidFill>
                <a:latin typeface="DM Sans"/>
                <a:ea typeface="DM Sans"/>
                <a:cs typeface="DM Sans"/>
                <a:sym typeface="DM Sans"/>
              </a:rPr>
              <a:t>necessitating human supervision and domain expertise.</a:t>
            </a:r>
            <a:endParaRPr b="1" sz="1000">
              <a:solidFill>
                <a:schemeClr val="lt1"/>
              </a:solidFill>
              <a:latin typeface="DM Sans"/>
              <a:ea typeface="DM Sans"/>
              <a:cs typeface="DM Sans"/>
              <a:sym typeface="DM Sans"/>
            </a:endParaRPr>
          </a:p>
        </p:txBody>
      </p:sp>
      <p:sp>
        <p:nvSpPr>
          <p:cNvPr id="1074" name="Google Shape;1074;p150"/>
          <p:cNvSpPr txBox="1"/>
          <p:nvPr/>
        </p:nvSpPr>
        <p:spPr>
          <a:xfrm>
            <a:off x="455100" y="1648200"/>
            <a:ext cx="2283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5"/>
                </a:solidFill>
                <a:latin typeface="DM Sans"/>
                <a:ea typeface="DM Sans"/>
                <a:cs typeface="DM Sans"/>
                <a:sym typeface="DM Sans"/>
              </a:rPr>
              <a:t>Benefits</a:t>
            </a:r>
            <a:endParaRPr b="1" sz="1600">
              <a:solidFill>
                <a:schemeClr val="accent5"/>
              </a:solidFill>
              <a:latin typeface="DM Sans"/>
              <a:ea typeface="DM Sans"/>
              <a:cs typeface="DM Sans"/>
              <a:sym typeface="DM Sans"/>
            </a:endParaRPr>
          </a:p>
        </p:txBody>
      </p:sp>
      <p:sp>
        <p:nvSpPr>
          <p:cNvPr id="1075" name="Google Shape;1075;p150"/>
          <p:cNvSpPr txBox="1"/>
          <p:nvPr/>
        </p:nvSpPr>
        <p:spPr>
          <a:xfrm>
            <a:off x="2904375" y="1648200"/>
            <a:ext cx="2283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5"/>
                </a:solidFill>
                <a:latin typeface="DM Sans"/>
                <a:ea typeface="DM Sans"/>
                <a:cs typeface="DM Sans"/>
                <a:sym typeface="DM Sans"/>
              </a:rPr>
              <a:t>Risks</a:t>
            </a:r>
            <a:endParaRPr b="1" sz="1600">
              <a:solidFill>
                <a:schemeClr val="accent5"/>
              </a:solidFill>
              <a:latin typeface="DM Sans"/>
              <a:ea typeface="DM Sans"/>
              <a:cs typeface="DM Sans"/>
              <a:sym typeface="DM Sans"/>
            </a:endParaRPr>
          </a:p>
        </p:txBody>
      </p:sp>
      <p:sp>
        <p:nvSpPr>
          <p:cNvPr id="1076" name="Google Shape;1076;p150"/>
          <p:cNvSpPr txBox="1"/>
          <p:nvPr/>
        </p:nvSpPr>
        <p:spPr>
          <a:xfrm>
            <a:off x="6115725" y="2571750"/>
            <a:ext cx="28368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DM Sans"/>
                <a:ea typeface="DM Sans"/>
                <a:cs typeface="DM Sans"/>
                <a:sym typeface="DM Sans"/>
              </a:rPr>
              <a:t>Instead of generating and executing regulatory workflows, LLMs could be used to translate regulatory requirements into data models, allowing compliance officers to visualize and test business logic.</a:t>
            </a:r>
            <a:endParaRPr i="1" sz="1000">
              <a:solidFill>
                <a:schemeClr val="dk1"/>
              </a:solidFill>
              <a:latin typeface="DM Sans"/>
              <a:ea typeface="DM Sans"/>
              <a:cs typeface="DM Sans"/>
              <a:sym typeface="DM Sans"/>
            </a:endParaRPr>
          </a:p>
        </p:txBody>
      </p:sp>
      <p:pic>
        <p:nvPicPr>
          <p:cNvPr id="1077" name="Google Shape;1077;p150"/>
          <p:cNvPicPr preferRelativeResize="0"/>
          <p:nvPr/>
        </p:nvPicPr>
        <p:blipFill>
          <a:blip r:embed="rId3">
            <a:alphaModFix/>
          </a:blip>
          <a:stretch>
            <a:fillRect/>
          </a:stretch>
        </p:blipFill>
        <p:spPr>
          <a:xfrm>
            <a:off x="6055750" y="1577025"/>
            <a:ext cx="2656982" cy="92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1"/>
          <p:cNvSpPr txBox="1"/>
          <p:nvPr>
            <p:ph type="title"/>
          </p:nvPr>
        </p:nvSpPr>
        <p:spPr>
          <a:xfrm>
            <a:off x="409680"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Morphir overview</a:t>
            </a:r>
            <a:endParaRPr/>
          </a:p>
        </p:txBody>
      </p:sp>
      <p:sp>
        <p:nvSpPr>
          <p:cNvPr id="1083" name="Google Shape;1083;p151"/>
          <p:cNvSpPr txBox="1"/>
          <p:nvPr>
            <p:ph idx="1" type="subTitle"/>
          </p:nvPr>
        </p:nvSpPr>
        <p:spPr>
          <a:xfrm>
            <a:off x="421356" y="6524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Business logic as code</a:t>
            </a:r>
            <a:endParaRPr/>
          </a:p>
        </p:txBody>
      </p:sp>
      <p:sp>
        <p:nvSpPr>
          <p:cNvPr id="1084" name="Google Shape;1084;p151"/>
          <p:cNvSpPr txBox="1"/>
          <p:nvPr>
            <p:ph idx="2" type="body"/>
          </p:nvPr>
        </p:nvSpPr>
        <p:spPr>
          <a:xfrm>
            <a:off x="419100" y="1339225"/>
            <a:ext cx="8224200" cy="3407100"/>
          </a:xfrm>
          <a:prstGeom prst="rect">
            <a:avLst/>
          </a:prstGeom>
          <a:solidFill>
            <a:schemeClr val="accent4"/>
          </a:solidFill>
        </p:spPr>
        <p:txBody>
          <a:bodyPr anchorCtr="0" anchor="t" bIns="0" lIns="0" spcFirstLastPara="1" rIns="0" wrap="square" tIns="0">
            <a:noAutofit/>
          </a:bodyPr>
          <a:lstStyle/>
          <a:p>
            <a:pPr indent="0" lvl="0" marL="0" rtl="0" algn="l">
              <a:spcBef>
                <a:spcPts val="800"/>
              </a:spcBef>
              <a:spcAft>
                <a:spcPts val="0"/>
              </a:spcAft>
              <a:buNone/>
            </a:pPr>
            <a:r>
              <a:rPr lang="en">
                <a:solidFill>
                  <a:schemeClr val="dk2"/>
                </a:solidFill>
              </a:rPr>
              <a:t>TODO: Stephen to bring slides if needed</a:t>
            </a:r>
            <a:endParaRPr>
              <a:solidFill>
                <a:schemeClr val="dk2"/>
              </a:solidFill>
            </a:endParaRPr>
          </a:p>
          <a:p>
            <a:pPr indent="0" lvl="0" marL="0" rtl="0" algn="l">
              <a:spcBef>
                <a:spcPts val="800"/>
              </a:spcBef>
              <a:spcAft>
                <a:spcPts val="0"/>
              </a:spcAft>
              <a:buNone/>
            </a:pPr>
            <a:r>
              <a:t/>
            </a:r>
            <a:endParaRPr>
              <a:solidFill>
                <a:schemeClr val="dk2"/>
              </a:solidFill>
            </a:endParaRPr>
          </a:p>
          <a:p>
            <a:pPr indent="-342900" lvl="0" marL="457200" rtl="0" algn="l">
              <a:spcBef>
                <a:spcPts val="800"/>
              </a:spcBef>
              <a:spcAft>
                <a:spcPts val="0"/>
              </a:spcAft>
              <a:buClr>
                <a:schemeClr val="dk2"/>
              </a:buClr>
              <a:buSzPts val="1800"/>
              <a:buChar char="-"/>
            </a:pPr>
            <a:r>
              <a:rPr lang="en">
                <a:solidFill>
                  <a:schemeClr val="dk2"/>
                </a:solidFill>
              </a:rPr>
              <a:t>What is morphir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Motivations behind Morphir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LCR calculations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Challenges in today’s adoption</a:t>
            </a:r>
            <a:endParaRPr>
              <a:solidFill>
                <a:schemeClr val="dk2"/>
              </a:solidFill>
            </a:endParaRPr>
          </a:p>
          <a:p>
            <a:pPr indent="0" lvl="0" marL="0" rtl="0" algn="l">
              <a:spcBef>
                <a:spcPts val="800"/>
              </a:spcBef>
              <a:spcAft>
                <a:spcPts val="0"/>
              </a:spcAft>
              <a:buNone/>
            </a:pPr>
            <a:r>
              <a:t/>
            </a:r>
            <a:endParaRPr>
              <a:solidFill>
                <a:schemeClr val="dk2"/>
              </a:solidFill>
            </a:endParaRPr>
          </a:p>
          <a:p>
            <a:pPr indent="0" lvl="0" marL="0" rtl="0" algn="l">
              <a:spcBef>
                <a:spcPts val="800"/>
              </a:spcBef>
              <a:spcAft>
                <a:spcPts val="0"/>
              </a:spcAft>
              <a:buNone/>
            </a:pPr>
            <a:r>
              <a:rPr lang="en">
                <a:solidFill>
                  <a:schemeClr val="dk2"/>
                </a:solidFill>
              </a:rPr>
              <a:t>The goal will be to stress the importance of community to address this problem of data / test, especially beyond LCR.</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SE DAWT Theme 2022">
  <a:themeElements>
    <a:clrScheme name="Office">
      <a:dk1>
        <a:srgbClr val="1B3139"/>
      </a:dk1>
      <a:lt1>
        <a:srgbClr val="F9F7F4"/>
      </a:lt1>
      <a:dk2>
        <a:srgbClr val="1B3139"/>
      </a:dk2>
      <a:lt2>
        <a:srgbClr val="EEEDE9"/>
      </a:lt2>
      <a:accent1>
        <a:srgbClr val="FF5F46"/>
      </a:accent1>
      <a:accent2>
        <a:srgbClr val="FABFBA"/>
      </a:accent2>
      <a:accent3>
        <a:srgbClr val="FCBA33"/>
      </a:accent3>
      <a:accent4>
        <a:srgbClr val="FFDB96"/>
      </a:accent4>
      <a:accent5>
        <a:srgbClr val="70C4AB"/>
      </a:accent5>
      <a:accent6>
        <a:srgbClr val="9ED6C4"/>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E DAWT Theme 2022">
  <a:themeElements>
    <a:clrScheme name="Office">
      <a:dk1>
        <a:srgbClr val="1B3139"/>
      </a:dk1>
      <a:lt1>
        <a:srgbClr val="F9F7F4"/>
      </a:lt1>
      <a:dk2>
        <a:srgbClr val="1B3139"/>
      </a:dk2>
      <a:lt2>
        <a:srgbClr val="EEEDE9"/>
      </a:lt2>
      <a:accent1>
        <a:srgbClr val="FF5F46"/>
      </a:accent1>
      <a:accent2>
        <a:srgbClr val="FABFBA"/>
      </a:accent2>
      <a:accent3>
        <a:srgbClr val="FCBA33"/>
      </a:accent3>
      <a:accent4>
        <a:srgbClr val="FFDB96"/>
      </a:accent4>
      <a:accent5>
        <a:srgbClr val="70C4AB"/>
      </a:accent5>
      <a:accent6>
        <a:srgbClr val="9ED6C4"/>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